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71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80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1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41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7E664E0-B873-4F9E-86FC-7324E8269E8C}" type="datetimeFigureOut">
              <a:rPr lang="cs-CZ" smtClean="0"/>
              <a:t>26.2.2023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26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00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99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65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10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37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26.2.2023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52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7E664E0-B873-4F9E-86FC-7324E8269E8C}" type="datetimeFigureOut">
              <a:rPr lang="cs-CZ" smtClean="0"/>
              <a:t>26.2.2023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2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trzelecka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.center.cz/" TargetMode="External"/><Relationship Id="rId2" Type="http://schemas.openxmlformats.org/officeDocument/2006/relationships/hyperlink" Target="http://www.mfc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akonyprolid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Účetní a daňové praktikum</a:t>
            </a:r>
            <a:br>
              <a:rPr lang="cs-CZ" dirty="0" smtClean="0"/>
            </a:br>
            <a:r>
              <a:rPr lang="cs-CZ" dirty="0" smtClean="0"/>
              <a:t>LS 2022/2023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Ing. Michaela Strzelecká,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40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Období výuky od 20. 02. 2023 – 29. 04. 2023  </a:t>
            </a:r>
          </a:p>
          <a:p>
            <a:r>
              <a:rPr lang="cs-CZ" dirty="0" smtClean="0"/>
              <a:t>Konzultace – po předchozí dohodě e-mailem (A213) X MS </a:t>
            </a:r>
            <a:r>
              <a:rPr lang="cs-CZ" dirty="0" err="1" smtClean="0"/>
              <a:t>Teams</a:t>
            </a:r>
            <a:endParaRPr lang="cs-CZ" dirty="0" smtClean="0"/>
          </a:p>
          <a:p>
            <a:r>
              <a:rPr lang="cs-CZ" dirty="0" smtClean="0"/>
              <a:t>E-mail – </a:t>
            </a:r>
            <a:r>
              <a:rPr lang="cs-CZ" dirty="0" smtClean="0">
                <a:hlinkClick r:id="rId2"/>
              </a:rPr>
              <a:t>strzelecka@opf.slu.cz</a:t>
            </a:r>
            <a:r>
              <a:rPr lang="cs-CZ" dirty="0" smtClean="0"/>
              <a:t> (používat výhradně univerzitní e-ml)</a:t>
            </a:r>
          </a:p>
          <a:p>
            <a:r>
              <a:rPr lang="cs-CZ" dirty="0" smtClean="0"/>
              <a:t>Docházka X Online výuka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4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Splnění studijních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Průběžný test – </a:t>
            </a:r>
            <a:r>
              <a:rPr lang="cs-CZ" dirty="0" err="1" smtClean="0"/>
              <a:t>max</a:t>
            </a:r>
            <a:r>
              <a:rPr lang="cs-CZ" dirty="0" smtClean="0"/>
              <a:t> 50 bodů (P) – termín 15. 04. 2023,</a:t>
            </a:r>
          </a:p>
          <a:p>
            <a:r>
              <a:rPr lang="cs-CZ" dirty="0" smtClean="0"/>
              <a:t>Referát (prezentace) </a:t>
            </a:r>
            <a:r>
              <a:rPr lang="cs-CZ" dirty="0"/>
              <a:t>– </a:t>
            </a:r>
            <a:r>
              <a:rPr lang="cs-CZ" dirty="0" err="1" smtClean="0"/>
              <a:t>max</a:t>
            </a:r>
            <a:r>
              <a:rPr lang="cs-CZ" dirty="0" smtClean="0"/>
              <a:t> 5 bodů </a:t>
            </a:r>
            <a:r>
              <a:rPr lang="cs-CZ" dirty="0"/>
              <a:t>(</a:t>
            </a:r>
            <a:r>
              <a:rPr lang="cs-CZ" dirty="0" smtClean="0"/>
              <a:t>N</a:t>
            </a:r>
            <a:r>
              <a:rPr lang="cs-CZ" dirty="0" smtClean="0"/>
              <a:t>) – termín odevzdání </a:t>
            </a:r>
            <a:r>
              <a:rPr lang="cs-CZ" dirty="0" err="1" smtClean="0"/>
              <a:t>max</a:t>
            </a:r>
            <a:r>
              <a:rPr lang="cs-CZ" dirty="0" smtClean="0"/>
              <a:t> do 14. 04. 2023</a:t>
            </a:r>
            <a:endParaRPr lang="cs-CZ" dirty="0" smtClean="0"/>
          </a:p>
          <a:p>
            <a:r>
              <a:rPr lang="cs-CZ" dirty="0" smtClean="0"/>
              <a:t>Zápočtový test – (P) – termíny ve zkouškovém období</a:t>
            </a:r>
            <a:r>
              <a:rPr lang="cs-CZ" dirty="0"/>
              <a:t> </a:t>
            </a:r>
            <a:r>
              <a:rPr lang="cs-CZ" dirty="0" smtClean="0"/>
              <a:t>– od 01. 05. 2023</a:t>
            </a:r>
          </a:p>
          <a:p>
            <a:pPr lvl="1"/>
            <a:r>
              <a:rPr lang="cs-CZ" dirty="0" smtClean="0"/>
              <a:t>pro </a:t>
            </a:r>
            <a:r>
              <a:rPr lang="cs-CZ" dirty="0" smtClean="0"/>
              <a:t>jeho absolvování </a:t>
            </a:r>
            <a:r>
              <a:rPr lang="cs-CZ" dirty="0" smtClean="0"/>
              <a:t>je nutno získat alespoň 30 </a:t>
            </a:r>
            <a:r>
              <a:rPr lang="cs-CZ" dirty="0" smtClean="0"/>
              <a:t>bodů z předchozích aktivit </a:t>
            </a:r>
            <a:r>
              <a:rPr lang="cs-CZ" dirty="0" smtClean="0"/>
              <a:t>!</a:t>
            </a:r>
          </a:p>
          <a:p>
            <a:endParaRPr lang="cs-CZ" dirty="0"/>
          </a:p>
          <a:p>
            <a:r>
              <a:rPr lang="cs-CZ" dirty="0" smtClean="0"/>
              <a:t>Pro úspěšné absolvování předmětu je nutno získat min 70 %.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216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a pracovní materiály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Studijní opora – POZOR! – stav k roku 2011, v rámci seminářů budeme průběžně aktualizovat,</a:t>
            </a:r>
          </a:p>
          <a:p>
            <a:r>
              <a:rPr lang="cs-CZ" dirty="0" smtClean="0"/>
              <a:t>Ostatní studijní materiály, příklady – IS SLU,</a:t>
            </a:r>
          </a:p>
          <a:p>
            <a:r>
              <a:rPr lang="cs-CZ" dirty="0" smtClean="0"/>
              <a:t>Účtový rozvrh/Účetní osnova – dle vyhlášky 500/2002 Sb.,</a:t>
            </a:r>
          </a:p>
          <a:p>
            <a:r>
              <a:rPr lang="cs-CZ" dirty="0" smtClean="0"/>
              <a:t>Práce s www stránkami</a:t>
            </a:r>
          </a:p>
          <a:p>
            <a:pPr lvl="1"/>
            <a:r>
              <a:rPr lang="cs-CZ" dirty="0" smtClean="0">
                <a:hlinkClick r:id="rId2"/>
              </a:rPr>
              <a:t>www.mfcr.cz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www.business.center.cz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www.zakonyprolidi.cz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835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REFERÁT – termín odevzdání 14.4.2023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Podoba prezentace v náležité formě a obsahu,</a:t>
            </a:r>
          </a:p>
          <a:p>
            <a:r>
              <a:rPr lang="cs-CZ" dirty="0" smtClean="0"/>
              <a:t>Samotný text (bez titulní strany, obsahu a literatury) maximálně 6 oken,</a:t>
            </a:r>
          </a:p>
          <a:p>
            <a:r>
              <a:rPr lang="cs-CZ" dirty="0" smtClean="0"/>
              <a:t>Analýza a popis situace, tabulka zaúčtování…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Témata</a:t>
            </a:r>
          </a:p>
          <a:p>
            <a:pPr lvl="1"/>
            <a:r>
              <a:rPr lang="cs-CZ" dirty="0" smtClean="0"/>
              <a:t>Vedení daňové evidence vs. Jednoduché účetnictví a příklady zaúčtování/evidence,</a:t>
            </a:r>
          </a:p>
          <a:p>
            <a:pPr lvl="1"/>
            <a:r>
              <a:rPr lang="cs-CZ" dirty="0" smtClean="0"/>
              <a:t>Zálohy v ÚJ a jejich zaúčtování,</a:t>
            </a:r>
          </a:p>
          <a:p>
            <a:pPr lvl="1"/>
            <a:r>
              <a:rPr lang="cs-CZ" dirty="0" smtClean="0"/>
              <a:t>Údržba – opravy – technické zhodnocení a příklady zaúčtování,</a:t>
            </a:r>
          </a:p>
          <a:p>
            <a:pPr lvl="1"/>
            <a:r>
              <a:rPr lang="cs-CZ" dirty="0" smtClean="0"/>
              <a:t>Zásoby v ÚJ a jejich zaúčtování, </a:t>
            </a:r>
          </a:p>
          <a:p>
            <a:pPr lvl="1"/>
            <a:r>
              <a:rPr lang="cs-CZ" dirty="0" smtClean="0"/>
              <a:t>Pořízení DHM a jeho odepisování na příkladech zaúčtování,</a:t>
            </a:r>
          </a:p>
          <a:p>
            <a:pPr lvl="1"/>
            <a:r>
              <a:rPr lang="cs-CZ" dirty="0" smtClean="0"/>
              <a:t>Návrh interní směrnice v oblasti účetnictví.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622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88</TotalTime>
  <Words>269</Words>
  <Application>Microsoft Office PowerPoint</Application>
  <PresentationFormat>Širokoúhlá obrazovka</PresentationFormat>
  <Paragraphs>36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Dřevo</vt:lpstr>
      <vt:lpstr>Účetní a daňové praktikum LS 2022/2023</vt:lpstr>
      <vt:lpstr>Základní informace</vt:lpstr>
      <vt:lpstr>Splnění studijních aktivit</vt:lpstr>
      <vt:lpstr>Studijní a pracovní materiály</vt:lpstr>
      <vt:lpstr>REFERÁT – termín odevzdání 14.4.2023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Florián</dc:creator>
  <cp:lastModifiedBy>Florián</cp:lastModifiedBy>
  <cp:revision>17</cp:revision>
  <dcterms:created xsi:type="dcterms:W3CDTF">2019-02-24T22:54:38Z</dcterms:created>
  <dcterms:modified xsi:type="dcterms:W3CDTF">2023-02-26T09:46:00Z</dcterms:modified>
</cp:coreProperties>
</file>