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-data.cz/clanky/danova-evidence-co-je-pro-koho-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2022/2023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- IS)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www.az-data.cz/clanky/danova-evidence-co-je-pro-koho-je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468</TotalTime>
  <Words>718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91</cp:revision>
  <dcterms:created xsi:type="dcterms:W3CDTF">2012-02-20T08:21:13Z</dcterms:created>
  <dcterms:modified xsi:type="dcterms:W3CDTF">2023-02-19T23:01:02Z</dcterms:modified>
</cp:coreProperties>
</file>