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23" r:id="rId3"/>
    <p:sldId id="333" r:id="rId4"/>
    <p:sldId id="334" r:id="rId5"/>
    <p:sldId id="295" r:id="rId6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>
      <p:cViewPr varScale="1">
        <p:scale>
          <a:sx n="140" d="100"/>
          <a:sy n="140" d="100"/>
        </p:scale>
        <p:origin x="16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2C2EC-02D1-45BE-B2E9-3575D82216E5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B78EF-36C3-4138-A357-245E0C698DF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526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03.03.2022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4937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3028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419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14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storie.cnb.cz/cs/menova_politika/1_vznik_a_stabilizace_samostatne_ceskoslovenske_meny/rasinova_menova_reforma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ceskatelevize.cz/video/4167-ceskoslovenska-menova-reforma-195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jqbANQAIQXY&amp;t=1599s" TargetMode="External"/><Relationship Id="rId4" Type="http://schemas.openxmlformats.org/officeDocument/2006/relationships/hyperlink" Target="https://edu.ceskatelevize.cz/video/3026-menova-reforma-1953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b.cz/cs/o_cnb/expozice-cnb/expozice-online/jak-dobre-znas-nasi-menu-zacatecnik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jaké kondici se nachází CZK a kolik let jí ještě zbývá?</a:t>
            </a:r>
            <a:br>
              <a:rPr lang="cs-C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FIU/NKNPT</a:t>
            </a:r>
            <a:endParaRPr lang="cs-CZ" altLang="cs-CZ" sz="11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1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Zuzana </a:t>
            </a:r>
            <a:r>
              <a:rPr lang="cs-CZ" altLang="cs-CZ" sz="11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Szkorupová</a:t>
            </a:r>
            <a:r>
              <a:rPr lang="cs-CZ" altLang="cs-CZ" sz="11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cs-CZ" altLang="cs-CZ" sz="11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pl-PL" altLang="cs-CZ" sz="11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sk-SK" sz="1800" b="1" dirty="0" err="1" smtClean="0"/>
              <a:t>Rašínova</a:t>
            </a:r>
            <a:r>
              <a:rPr lang="sk-SK" sz="1800" b="1" dirty="0" smtClean="0"/>
              <a:t> </a:t>
            </a:r>
            <a:r>
              <a:rPr lang="sk-SK" sz="1800" b="1" dirty="0" err="1" smtClean="0"/>
              <a:t>měnová</a:t>
            </a:r>
            <a:r>
              <a:rPr lang="sk-SK" sz="1800" b="1" dirty="0" smtClean="0"/>
              <a:t> reforma 1919</a:t>
            </a:r>
          </a:p>
          <a:p>
            <a:pPr marL="0" indent="0" algn="just">
              <a:buNone/>
            </a:pPr>
            <a:r>
              <a:rPr lang="sk-SK" sz="1800" b="1" dirty="0"/>
              <a:t>	</a:t>
            </a:r>
            <a:r>
              <a:rPr lang="sk-SK" sz="1800" b="1" dirty="0">
                <a:hlinkClick r:id="rId3"/>
              </a:rPr>
              <a:t>https://</a:t>
            </a:r>
            <a:r>
              <a:rPr lang="sk-SK" sz="1800" b="1" dirty="0" smtClean="0">
                <a:hlinkClick r:id="rId3"/>
              </a:rPr>
              <a:t>www.historie.cnb.cz/cs/menova_politika/1_vznik_a_stabilizace_samostatne_ceskoslovenske_meny/rasinova_menova_reforma.html</a:t>
            </a:r>
            <a:endParaRPr lang="sk-SK" sz="1800" b="1" dirty="0"/>
          </a:p>
          <a:p>
            <a:pPr marL="0" indent="0" algn="just">
              <a:buNone/>
            </a:pPr>
            <a:r>
              <a:rPr lang="sk-SK" sz="1400" b="1" dirty="0" err="1" smtClean="0"/>
              <a:t>Cíle</a:t>
            </a:r>
            <a:r>
              <a:rPr lang="sk-SK" sz="1400" b="1" dirty="0" smtClean="0"/>
              <a:t> reformy</a:t>
            </a:r>
            <a:r>
              <a:rPr lang="sk-SK" sz="1400" b="1" dirty="0"/>
              <a:t>:  </a:t>
            </a:r>
            <a:r>
              <a:rPr lang="sk-SK" sz="1400" b="1" dirty="0" err="1"/>
              <a:t>osamostatnit</a:t>
            </a:r>
            <a:r>
              <a:rPr lang="sk-SK" sz="1400" b="1" dirty="0"/>
              <a:t> </a:t>
            </a:r>
            <a:r>
              <a:rPr lang="sk-SK" sz="1400" b="1" dirty="0" err="1"/>
              <a:t>peněžní</a:t>
            </a:r>
            <a:r>
              <a:rPr lang="sk-SK" sz="1400" b="1" dirty="0"/>
              <a:t> </a:t>
            </a:r>
            <a:r>
              <a:rPr lang="sk-SK" sz="1400" b="1" dirty="0" err="1" smtClean="0"/>
              <a:t>oběh</a:t>
            </a:r>
            <a:endParaRPr lang="sk-SK" sz="1400" b="1" dirty="0" smtClean="0"/>
          </a:p>
          <a:p>
            <a:pPr marL="0" indent="0" algn="just">
              <a:buNone/>
            </a:pPr>
            <a:r>
              <a:rPr lang="sk-SK" sz="1400" b="1" dirty="0"/>
              <a:t>	 </a:t>
            </a:r>
            <a:r>
              <a:rPr lang="sk-SK" sz="1400" b="1" dirty="0" smtClean="0"/>
              <a:t>    </a:t>
            </a:r>
            <a:r>
              <a:rPr lang="sk-SK" sz="1400" b="1" dirty="0" err="1" smtClean="0"/>
              <a:t>zlikvidovat</a:t>
            </a:r>
            <a:r>
              <a:rPr lang="sk-SK" sz="1400" b="1" dirty="0" smtClean="0"/>
              <a:t> </a:t>
            </a:r>
            <a:r>
              <a:rPr lang="sk-SK" sz="1400" b="1" dirty="0"/>
              <a:t>inflační </a:t>
            </a:r>
            <a:r>
              <a:rPr lang="sk-SK" sz="1400" b="1" dirty="0" err="1"/>
              <a:t>peníze</a:t>
            </a:r>
            <a:r>
              <a:rPr lang="sk-SK" sz="1400" b="1" dirty="0"/>
              <a:t>, </a:t>
            </a:r>
            <a:r>
              <a:rPr lang="sk-SK" sz="1400" b="1" dirty="0" err="1"/>
              <a:t>které</a:t>
            </a:r>
            <a:r>
              <a:rPr lang="sk-SK" sz="1400" b="1" dirty="0"/>
              <a:t> </a:t>
            </a:r>
            <a:r>
              <a:rPr lang="sk-SK" sz="1400" b="1" dirty="0" err="1"/>
              <a:t>vznikly</a:t>
            </a:r>
            <a:r>
              <a:rPr lang="sk-SK" sz="1400" b="1" dirty="0"/>
              <a:t> </a:t>
            </a:r>
            <a:r>
              <a:rPr lang="sk-SK" sz="1400" b="1" dirty="0" err="1"/>
              <a:t>během</a:t>
            </a:r>
            <a:r>
              <a:rPr lang="sk-SK" sz="1400" b="1" dirty="0"/>
              <a:t> </a:t>
            </a:r>
            <a:r>
              <a:rPr lang="sk-SK" sz="1400" b="1" dirty="0" err="1"/>
              <a:t>první</a:t>
            </a:r>
            <a:r>
              <a:rPr lang="sk-SK" sz="1400" b="1" dirty="0"/>
              <a:t> </a:t>
            </a:r>
            <a:r>
              <a:rPr lang="sk-SK" sz="1400" b="1" dirty="0" err="1"/>
              <a:t>světové</a:t>
            </a:r>
            <a:r>
              <a:rPr lang="sk-SK" sz="1400" b="1" dirty="0"/>
              <a:t> </a:t>
            </a:r>
            <a:r>
              <a:rPr lang="sk-SK" sz="1400" b="1" dirty="0" err="1" smtClean="0"/>
              <a:t>války</a:t>
            </a:r>
            <a:endParaRPr lang="sk-SK" sz="1400" b="1" dirty="0" smtClean="0"/>
          </a:p>
          <a:p>
            <a:pPr marL="0" indent="0" algn="just">
              <a:buNone/>
            </a:pPr>
            <a:r>
              <a:rPr lang="sk-SK" sz="1400" b="1" dirty="0"/>
              <a:t> </a:t>
            </a:r>
            <a:r>
              <a:rPr lang="sk-SK" sz="1400" b="1" dirty="0" smtClean="0"/>
              <a:t>                         </a:t>
            </a:r>
            <a:r>
              <a:rPr lang="sk-SK" sz="1400" b="1" dirty="0" err="1"/>
              <a:t>vytvořit</a:t>
            </a:r>
            <a:r>
              <a:rPr lang="sk-SK" sz="1400" b="1" dirty="0"/>
              <a:t> novou československou </a:t>
            </a:r>
            <a:r>
              <a:rPr lang="sk-SK" sz="1400" b="1" dirty="0" err="1"/>
              <a:t>měnu</a:t>
            </a:r>
            <a:endParaRPr lang="sk-SK" sz="1400" b="1" dirty="0"/>
          </a:p>
          <a:p>
            <a:pPr marL="457200" lvl="1" indent="0" algn="just">
              <a:buNone/>
            </a:pPr>
            <a:r>
              <a:rPr lang="sk-SK" sz="1400" b="1" dirty="0" smtClean="0"/>
              <a:t>	      </a:t>
            </a:r>
            <a:r>
              <a:rPr lang="sk-SK" sz="1400" b="1" dirty="0" err="1" smtClean="0"/>
              <a:t>založit</a:t>
            </a:r>
            <a:r>
              <a:rPr lang="sk-SK" sz="1400" b="1" dirty="0" smtClean="0"/>
              <a:t> </a:t>
            </a:r>
            <a:r>
              <a:rPr lang="sk-SK" sz="1400" b="1" dirty="0" err="1"/>
              <a:t>měnovou</a:t>
            </a:r>
            <a:r>
              <a:rPr lang="sk-SK" sz="1400" b="1" dirty="0"/>
              <a:t> politiku na </a:t>
            </a:r>
            <a:r>
              <a:rPr lang="sk-SK" sz="1400" b="1" dirty="0" err="1"/>
              <a:t>maximálním</a:t>
            </a:r>
            <a:r>
              <a:rPr lang="sk-SK" sz="1400" b="1" dirty="0"/>
              <a:t> </a:t>
            </a:r>
            <a:r>
              <a:rPr lang="sk-SK" sz="1400" b="1" dirty="0" err="1"/>
              <a:t>zhodnocení</a:t>
            </a:r>
            <a:r>
              <a:rPr lang="sk-SK" sz="1400" b="1" dirty="0"/>
              <a:t> </a:t>
            </a:r>
            <a:r>
              <a:rPr lang="sk-SK" sz="1400" b="1" dirty="0" err="1"/>
              <a:t>měny</a:t>
            </a:r>
            <a:r>
              <a:rPr lang="sk-SK" sz="1400" b="1" dirty="0"/>
              <a:t> – </a:t>
            </a:r>
            <a:r>
              <a:rPr lang="sk-SK" sz="1400" b="1" dirty="0" err="1"/>
              <a:t>tedy</a:t>
            </a:r>
            <a:r>
              <a:rPr lang="sk-SK" sz="1400" b="1" dirty="0"/>
              <a:t> na </a:t>
            </a:r>
            <a:r>
              <a:rPr lang="sk-SK" sz="1400" b="1" dirty="0" err="1"/>
              <a:t>zvyšování</a:t>
            </a:r>
            <a:r>
              <a:rPr lang="sk-SK" sz="1400" b="1" dirty="0"/>
              <a:t> </a:t>
            </a:r>
            <a:r>
              <a:rPr lang="sk-SK" sz="1400" b="1" dirty="0" err="1"/>
              <a:t>její</a:t>
            </a:r>
            <a:r>
              <a:rPr lang="sk-SK" sz="1400" b="1" dirty="0"/>
              <a:t> </a:t>
            </a:r>
            <a:r>
              <a:rPr lang="sk-SK" sz="1400" b="1" dirty="0" err="1"/>
              <a:t>kupní</a:t>
            </a:r>
            <a:r>
              <a:rPr lang="sk-SK" sz="1400" b="1" dirty="0"/>
              <a:t> </a:t>
            </a:r>
            <a:r>
              <a:rPr lang="sk-SK" sz="1400" b="1" dirty="0" err="1" smtClean="0"/>
              <a:t>síly</a:t>
            </a:r>
            <a:endParaRPr lang="sk-SK" sz="1400" b="1" dirty="0" smtClean="0"/>
          </a:p>
          <a:p>
            <a:pPr marL="457200" lvl="1" indent="0" algn="just">
              <a:buNone/>
            </a:pPr>
            <a:r>
              <a:rPr lang="sk-SK" sz="1400" b="1" dirty="0"/>
              <a:t>	</a:t>
            </a:r>
            <a:r>
              <a:rPr lang="sk-SK" sz="1400" b="1" dirty="0" smtClean="0"/>
              <a:t>      </a:t>
            </a:r>
            <a:r>
              <a:rPr lang="sk-SK" sz="1400" b="1" dirty="0" err="1"/>
              <a:t>spojit</a:t>
            </a:r>
            <a:r>
              <a:rPr lang="sk-SK" sz="1400" b="1" dirty="0"/>
              <a:t> korunu </a:t>
            </a:r>
            <a:r>
              <a:rPr lang="sk-SK" sz="1400" b="1" dirty="0" err="1"/>
              <a:t>se</a:t>
            </a:r>
            <a:r>
              <a:rPr lang="sk-SK" sz="1400" b="1" dirty="0"/>
              <a:t> </a:t>
            </a:r>
            <a:r>
              <a:rPr lang="sk-SK" sz="1400" b="1" dirty="0" err="1"/>
              <a:t>zlatem</a:t>
            </a:r>
            <a:r>
              <a:rPr lang="sk-SK" sz="1400" b="1" dirty="0"/>
              <a:t> – zlatý </a:t>
            </a:r>
            <a:r>
              <a:rPr lang="sk-SK" sz="1400" b="1" dirty="0" err="1" smtClean="0"/>
              <a:t>standard</a:t>
            </a:r>
            <a:endParaRPr lang="cs-CZ" sz="1400" b="1" dirty="0"/>
          </a:p>
          <a:p>
            <a:pPr marL="457200" lvl="1" indent="0" algn="just">
              <a:buNone/>
            </a:pPr>
            <a:endParaRPr lang="sk-SK" sz="1400" b="1" dirty="0" smtClean="0"/>
          </a:p>
          <a:p>
            <a:pPr marL="457200" lvl="1" indent="0" algn="just">
              <a:buNone/>
            </a:pPr>
            <a:endParaRPr lang="sk-SK" sz="1400" b="1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sk-SK" b="1" dirty="0" smtClean="0"/>
              <a:t>Významné </a:t>
            </a:r>
            <a:r>
              <a:rPr lang="sk-SK" b="1" dirty="0" err="1" smtClean="0"/>
              <a:t>mezníky</a:t>
            </a:r>
            <a:r>
              <a:rPr lang="sk-SK" b="1" dirty="0" smtClean="0"/>
              <a:t> CZK</a:t>
            </a:r>
            <a:endParaRPr lang="en-US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200" dirty="0" smtClean="0">
                <a:solidFill>
                  <a:srgbClr val="307871"/>
                </a:solidFill>
                <a:latin typeface="Enriqueta" panose="02000000000000000000" pitchFamily="2" charset="0"/>
              </a:rPr>
              <a:t>FIU/NKNPT </a:t>
            </a:r>
            <a:r>
              <a:rPr lang="cs-CZ" sz="1200" dirty="0" smtClean="0">
                <a:solidFill>
                  <a:srgbClr val="307871"/>
                </a:solidFill>
                <a:latin typeface="Enriqueta" panose="02000000000000000000" pitchFamily="2" charset="0"/>
              </a:rPr>
              <a:t>Peníze</a:t>
            </a: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sk-SK" sz="1800" b="1" dirty="0" err="1" smtClean="0"/>
              <a:t>Měnová</a:t>
            </a:r>
            <a:r>
              <a:rPr lang="sk-SK" sz="1800" b="1" dirty="0" smtClean="0"/>
              <a:t> reforma 1953 </a:t>
            </a:r>
          </a:p>
          <a:p>
            <a:pPr lvl="1" algn="just"/>
            <a:r>
              <a:rPr lang="cs-CZ" sz="1400" b="1" dirty="0">
                <a:hlinkClick r:id="rId3"/>
              </a:rPr>
              <a:t>https://edu.ceskatelevize.cz/video/4167-ceskoslovenska-menova-reforma-1953</a:t>
            </a:r>
            <a:endParaRPr lang="cs-CZ" sz="1400" b="1" dirty="0"/>
          </a:p>
          <a:p>
            <a:pPr lvl="1" algn="just"/>
            <a:r>
              <a:rPr lang="cs-CZ" sz="1400" b="1" dirty="0">
                <a:hlinkClick r:id="rId4"/>
              </a:rPr>
              <a:t>https://edu.ceskatelevize.cz/video/3026-menova-reforma-1953</a:t>
            </a:r>
            <a:endParaRPr lang="cs-CZ" sz="1400" b="1" dirty="0"/>
          </a:p>
          <a:p>
            <a:pPr marL="0" indent="0" algn="just">
              <a:buNone/>
            </a:pPr>
            <a:endParaRPr lang="sk-SK" sz="1800" b="1" dirty="0" smtClean="0"/>
          </a:p>
          <a:p>
            <a:pPr algn="just"/>
            <a:r>
              <a:rPr lang="sk-SK" sz="1800" b="1" dirty="0" smtClean="0"/>
              <a:t>Rok 1989</a:t>
            </a:r>
          </a:p>
          <a:p>
            <a:pPr algn="just"/>
            <a:r>
              <a:rPr lang="sk-SK" sz="1800" b="1" dirty="0" smtClean="0"/>
              <a:t>Rok 1993 </a:t>
            </a:r>
            <a:r>
              <a:rPr lang="sk-SK" sz="1800" b="1" dirty="0" smtClean="0"/>
              <a:t>– súčasnosť</a:t>
            </a:r>
          </a:p>
          <a:p>
            <a:pPr algn="just"/>
            <a:endParaRPr lang="cs-CZ" sz="1800" b="1" dirty="0"/>
          </a:p>
          <a:p>
            <a:pPr algn="just"/>
            <a:r>
              <a:rPr lang="sk-SK" sz="1800" dirty="0"/>
              <a:t>Prikladám odkaz na rozhovor natočený s Ing. </a:t>
            </a:r>
            <a:r>
              <a:rPr lang="sk-SK" sz="1800" dirty="0" err="1"/>
              <a:t>Iljom</a:t>
            </a:r>
            <a:r>
              <a:rPr lang="sk-SK" sz="1800" dirty="0"/>
              <a:t> </a:t>
            </a:r>
            <a:r>
              <a:rPr lang="sk-SK" sz="1800" dirty="0" err="1"/>
              <a:t>Skaunicom</a:t>
            </a:r>
            <a:r>
              <a:rPr lang="sk-SK" sz="1800" dirty="0"/>
              <a:t>, MBA, </a:t>
            </a:r>
            <a:r>
              <a:rPr lang="sk-SK" sz="1800" dirty="0" err="1"/>
              <a:t>Ph.D</a:t>
            </a:r>
            <a:r>
              <a:rPr lang="sk-SK" sz="1800" dirty="0"/>
              <a:t>. na tému: „VÝVOJ PENĚZ NA ÚZEMÍ ČESKÝCH ZEMÍ VČASE“: </a:t>
            </a:r>
            <a:r>
              <a:rPr lang="sk-SK" sz="1800" u="sng" dirty="0">
                <a:hlinkClick r:id="rId5"/>
              </a:rPr>
              <a:t>https://www.youtube.com/watch?v=jqbANQAIQXY&amp;t=1599s</a:t>
            </a:r>
            <a:endParaRPr lang="sk-SK" sz="1800" dirty="0"/>
          </a:p>
          <a:p>
            <a:pPr algn="just"/>
            <a:endParaRPr lang="sk-SK" sz="1800" b="1" dirty="0" smtClean="0"/>
          </a:p>
          <a:p>
            <a:pPr lvl="1" algn="just"/>
            <a:endParaRPr lang="sk-SK" sz="1400" b="1" dirty="0"/>
          </a:p>
          <a:p>
            <a:pPr marL="457200" lvl="1" indent="0" algn="just">
              <a:buNone/>
            </a:pPr>
            <a:endParaRPr lang="cs-CZ" sz="1400" b="1" dirty="0"/>
          </a:p>
          <a:p>
            <a:pPr marL="457200" lvl="1" indent="0" algn="just">
              <a:buNone/>
            </a:pPr>
            <a:endParaRPr lang="cs-CZ" sz="1000" b="1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sk-SK" b="1" dirty="0" smtClean="0"/>
              <a:t>Významné </a:t>
            </a:r>
            <a:r>
              <a:rPr lang="sk-SK" b="1" dirty="0" err="1" smtClean="0"/>
              <a:t>mezníky</a:t>
            </a:r>
            <a:r>
              <a:rPr lang="sk-SK" b="1" dirty="0" smtClean="0"/>
              <a:t> CZK</a:t>
            </a:r>
            <a:endParaRPr lang="en-US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200" dirty="0" smtClean="0">
                <a:solidFill>
                  <a:srgbClr val="307871"/>
                </a:solidFill>
                <a:latin typeface="Enriqueta" panose="02000000000000000000" pitchFamily="2" charset="0"/>
              </a:rPr>
              <a:t>FIU/NKNPT </a:t>
            </a:r>
            <a:r>
              <a:rPr lang="cs-CZ" sz="1200" dirty="0" smtClean="0">
                <a:solidFill>
                  <a:srgbClr val="307871"/>
                </a:solidFill>
                <a:latin typeface="Enriqueta" panose="02000000000000000000" pitchFamily="2" charset="0"/>
              </a:rPr>
              <a:t>Peníze</a:t>
            </a: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7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800" b="1" dirty="0" smtClean="0"/>
              <a:t>Čím Jiří Rusnok zdůrazňuje důležitost vlastní národní měny pro Českou republiku?</a:t>
            </a:r>
          </a:p>
          <a:p>
            <a:pPr marL="0" indent="0" algn="just">
              <a:buNone/>
            </a:pPr>
            <a:endParaRPr lang="cs-CZ" sz="1800" b="1" dirty="0" smtClean="0"/>
          </a:p>
          <a:p>
            <a:pPr algn="just"/>
            <a:r>
              <a:rPr lang="cs-CZ" sz="1800" b="1" dirty="0" smtClean="0"/>
              <a:t>Vážně ztratí stát na suverenitě zavedením společné jednotné měny (euro)?</a:t>
            </a:r>
          </a:p>
          <a:p>
            <a:pPr marL="0" indent="0" algn="just">
              <a:buNone/>
            </a:pPr>
            <a:endParaRPr lang="cs-CZ" sz="1800" b="1" dirty="0" smtClean="0"/>
          </a:p>
          <a:p>
            <a:pPr algn="just"/>
            <a:r>
              <a:rPr lang="cs-CZ" sz="1800" b="1" dirty="0" smtClean="0"/>
              <a:t>Kdy se CZK nedařilo?</a:t>
            </a:r>
          </a:p>
          <a:p>
            <a:pPr marL="0" indent="0" algn="just">
              <a:buNone/>
            </a:pPr>
            <a:endParaRPr lang="cs-CZ" sz="1800" b="1" dirty="0" smtClean="0"/>
          </a:p>
          <a:p>
            <a:pPr algn="just"/>
            <a:r>
              <a:rPr lang="cs-CZ" sz="1800" b="1" dirty="0" smtClean="0"/>
              <a:t>Na čem závisí to jestli bude v České republice přijato euro? </a:t>
            </a:r>
          </a:p>
          <a:p>
            <a:pPr algn="just"/>
            <a:endParaRPr lang="cs-CZ" sz="1800" b="1" dirty="0" smtClean="0"/>
          </a:p>
          <a:p>
            <a:pPr algn="just"/>
            <a:r>
              <a:rPr lang="cs-CZ" sz="1800" b="1" dirty="0" smtClean="0"/>
              <a:t>Co je jistotou české koruny? </a:t>
            </a:r>
          </a:p>
          <a:p>
            <a:pPr marL="0" indent="0" algn="just">
              <a:buNone/>
            </a:pPr>
            <a:endParaRPr lang="cs-CZ" sz="1800" b="1" dirty="0" smtClean="0"/>
          </a:p>
          <a:p>
            <a:pPr lvl="1" algn="just"/>
            <a:endParaRPr lang="sk-SK" sz="1400" b="1" dirty="0"/>
          </a:p>
          <a:p>
            <a:pPr marL="457200" lvl="1" indent="0" algn="just">
              <a:buNone/>
            </a:pPr>
            <a:endParaRPr lang="cs-CZ" sz="1400" b="1" dirty="0"/>
          </a:p>
          <a:p>
            <a:pPr marL="457200" lvl="1" indent="0" algn="just">
              <a:buNone/>
            </a:pPr>
            <a:endParaRPr lang="cs-CZ" sz="1000" b="1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r>
              <a:rPr lang="sk-SK" b="1" dirty="0" smtClean="0"/>
              <a:t>Debata </a:t>
            </a:r>
            <a:r>
              <a:rPr lang="sk-SK" b="1" dirty="0" err="1" smtClean="0"/>
              <a:t>ohledne</a:t>
            </a:r>
            <a:r>
              <a:rPr lang="sk-SK" b="1" dirty="0" smtClean="0"/>
              <a:t> CZK a </a:t>
            </a:r>
            <a:r>
              <a:rPr lang="sk-SK" b="1" dirty="0" err="1" smtClean="0"/>
              <a:t>její</a:t>
            </a:r>
            <a:r>
              <a:rPr lang="sk-SK" b="1" dirty="0" smtClean="0"/>
              <a:t> </a:t>
            </a:r>
            <a:r>
              <a:rPr lang="sk-SK" b="1" dirty="0" err="1" smtClean="0"/>
              <a:t>budoucnosti</a:t>
            </a:r>
            <a:endParaRPr lang="en-US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200" dirty="0" smtClean="0">
                <a:solidFill>
                  <a:srgbClr val="307871"/>
                </a:solidFill>
                <a:latin typeface="Enriqueta" panose="02000000000000000000" pitchFamily="2" charset="0"/>
              </a:rPr>
              <a:t>FIU/NKNPT </a:t>
            </a:r>
            <a:r>
              <a:rPr lang="cs-CZ" sz="1200" dirty="0" smtClean="0">
                <a:solidFill>
                  <a:srgbClr val="307871"/>
                </a:solidFill>
                <a:latin typeface="Enriqueta" panose="02000000000000000000" pitchFamily="2" charset="0"/>
              </a:rPr>
              <a:t>Peníze</a:t>
            </a: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2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843558"/>
            <a:ext cx="8856984" cy="36724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Clr>
                <a:srgbClr val="307871"/>
              </a:buClr>
            </a:pPr>
            <a:endParaRPr lang="cs-CZ" sz="1400" dirty="0" smtClean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r>
              <a:rPr lang="cs-CZ" sz="1400" dirty="0" smtClean="0"/>
              <a:t>Kvíz:</a:t>
            </a:r>
          </a:p>
          <a:p>
            <a:pPr marL="0" indent="0">
              <a:buClr>
                <a:srgbClr val="307871"/>
              </a:buClr>
              <a:buNone/>
            </a:pPr>
            <a:r>
              <a:rPr lang="cs-CZ" sz="1400">
                <a:hlinkClick r:id="rId3"/>
              </a:rPr>
              <a:t>https://</a:t>
            </a:r>
            <a:r>
              <a:rPr lang="cs-CZ" sz="1400" smtClean="0">
                <a:hlinkClick r:id="rId3"/>
              </a:rPr>
              <a:t>www.cnb.cz/cs/o_cnb/expozice-cnb/expozice-online/jak-dobre-znas-nasi-menu-zacatecnik/</a:t>
            </a:r>
            <a:endParaRPr lang="cs-CZ" sz="1400" smtClean="0"/>
          </a:p>
          <a:p>
            <a:pPr marL="0" indent="0">
              <a:buClr>
                <a:srgbClr val="307871"/>
              </a:buClr>
              <a:buNone/>
            </a:pPr>
            <a:endParaRPr lang="cs-CZ" sz="1400" dirty="0" smtClean="0"/>
          </a:p>
          <a:p>
            <a:pPr marL="0" indent="0">
              <a:buClr>
                <a:srgbClr val="307871"/>
              </a:buClr>
              <a:buNone/>
            </a:pPr>
            <a:endParaRPr lang="cs-CZ" sz="1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 smtClean="0"/>
          </a:p>
          <a:p>
            <a:pPr marL="0" indent="0">
              <a:buClr>
                <a:srgbClr val="307871"/>
              </a:buClr>
              <a:buNone/>
            </a:pPr>
            <a:endParaRPr lang="cs-CZ" sz="1400" dirty="0" smtClean="0"/>
          </a:p>
          <a:p>
            <a:pPr marL="0" indent="0" algn="ctr">
              <a:buClr>
                <a:srgbClr val="307871"/>
              </a:buClr>
              <a:buNone/>
            </a:pPr>
            <a:r>
              <a:rPr lang="cs-CZ" altLang="cs-CZ" sz="2400" dirty="0" smtClean="0"/>
              <a:t>Děkuji za pozornost </a:t>
            </a:r>
            <a:r>
              <a:rPr lang="cs-CZ" altLang="cs-CZ" sz="2400" dirty="0" smtClean="0">
                <a:sym typeface="Wingdings" panose="05000000000000000000" pitchFamily="2" charset="2"/>
              </a:rPr>
              <a:t></a:t>
            </a:r>
            <a:endParaRPr lang="cs-CZ" altLang="cs-CZ" sz="2400" dirty="0"/>
          </a:p>
          <a:p>
            <a:pPr marL="0" indent="0">
              <a:buClr>
                <a:srgbClr val="307871"/>
              </a:buClr>
              <a:buNone/>
            </a:pPr>
            <a:endParaRPr lang="cs-CZ" sz="1400" dirty="0" smtClean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04656" cy="5077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87524" y="4731990"/>
            <a:ext cx="8568952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2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6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6365</TotalTime>
  <Words>129</Words>
  <Application>Microsoft Office PowerPoint</Application>
  <PresentationFormat>Předvádění na obrazovce (16:9)</PresentationFormat>
  <Paragraphs>51</Paragraphs>
  <Slides>5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Arial</vt:lpstr>
      <vt:lpstr>Calibri</vt:lpstr>
      <vt:lpstr>Enriqueta</vt:lpstr>
      <vt:lpstr>Times New Roman</vt:lpstr>
      <vt:lpstr>Wingdings</vt:lpstr>
      <vt:lpstr>SLU</vt:lpstr>
      <vt:lpstr>V jaké kondici se nachází CZK a kolik let jí ještě zbývá? </vt:lpstr>
      <vt:lpstr>Významné mezníky CZK</vt:lpstr>
      <vt:lpstr>Významné mezníky CZK</vt:lpstr>
      <vt:lpstr>Debata ohledne CZK a její budoucnosti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szkorupova</cp:lastModifiedBy>
  <cp:revision>138</cp:revision>
  <cp:lastPrinted>2017-02-22T12:09:42Z</cp:lastPrinted>
  <dcterms:created xsi:type="dcterms:W3CDTF">2016-07-06T15:42:34Z</dcterms:created>
  <dcterms:modified xsi:type="dcterms:W3CDTF">2022-03-03T08:15:53Z</dcterms:modified>
</cp:coreProperties>
</file>