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3" r:id="rId3"/>
    <p:sldId id="333" r:id="rId4"/>
    <p:sldId id="334" r:id="rId5"/>
    <p:sldId id="295" r:id="rId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3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2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1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ie.cnb.cz/cs/menova_politika/1_vznik_a_stabilizace_samostatne_ceskoslovenske_meny/rasinova_menova_reform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ceskatelevize.cz/video/4167-ceskoslovenska-menova-reforma-195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qbANQAIQXY&amp;t=1599s" TargetMode="External"/><Relationship Id="rId4" Type="http://schemas.openxmlformats.org/officeDocument/2006/relationships/hyperlink" Target="https://edu.ceskatelevize.cz/video/3026-menova-reforma-195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o_cnb/expozice-cnb/expozice-online/jak-dobre-znas-nasi-menu-zacatecni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jaké kondici se nachází CZK a kolik let jí ještě zbývá?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FIU/NKNPT</a:t>
            </a:r>
            <a:endParaRPr lang="cs-CZ" altLang="cs-CZ" sz="11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11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1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sk-SK" sz="1800" b="1" dirty="0" err="1" smtClean="0"/>
              <a:t>Rašínova</a:t>
            </a:r>
            <a:r>
              <a:rPr lang="sk-SK" sz="1800" b="1" dirty="0" smtClean="0"/>
              <a:t> </a:t>
            </a:r>
            <a:r>
              <a:rPr lang="sk-SK" sz="1800" b="1" dirty="0" err="1" smtClean="0"/>
              <a:t>měnová</a:t>
            </a:r>
            <a:r>
              <a:rPr lang="sk-SK" sz="1800" b="1" dirty="0" smtClean="0"/>
              <a:t> reforma 1919</a:t>
            </a:r>
          </a:p>
          <a:p>
            <a:pPr marL="0" indent="0" algn="just">
              <a:buNone/>
            </a:pPr>
            <a:r>
              <a:rPr lang="sk-SK" sz="1800" b="1" dirty="0"/>
              <a:t>	</a:t>
            </a:r>
            <a:r>
              <a:rPr lang="sk-SK" sz="1800" b="1" dirty="0">
                <a:hlinkClick r:id="rId3"/>
              </a:rPr>
              <a:t>https://</a:t>
            </a:r>
            <a:r>
              <a:rPr lang="sk-SK" sz="1800" b="1" dirty="0" smtClean="0">
                <a:hlinkClick r:id="rId3"/>
              </a:rPr>
              <a:t>www.historie.cnb.cz/cs/menova_politika/1_vznik_a_stabilizace_samostatne_ceskoslovenske_meny/rasinova_menova_reforma.html</a:t>
            </a:r>
            <a:endParaRPr lang="sk-SK" sz="1800" b="1" dirty="0"/>
          </a:p>
          <a:p>
            <a:pPr marL="0" indent="0" algn="just">
              <a:buNone/>
            </a:pPr>
            <a:r>
              <a:rPr lang="sk-SK" sz="1400" b="1" dirty="0" err="1" smtClean="0"/>
              <a:t>Cíle</a:t>
            </a:r>
            <a:r>
              <a:rPr lang="sk-SK" sz="1400" b="1" dirty="0" smtClean="0"/>
              <a:t> reformy</a:t>
            </a:r>
            <a:r>
              <a:rPr lang="sk-SK" sz="1400" b="1" dirty="0"/>
              <a:t>:  </a:t>
            </a:r>
            <a:r>
              <a:rPr lang="sk-SK" sz="1400" b="1" dirty="0" err="1"/>
              <a:t>osamostatnit</a:t>
            </a:r>
            <a:r>
              <a:rPr lang="sk-SK" sz="1400" b="1" dirty="0"/>
              <a:t> </a:t>
            </a:r>
            <a:r>
              <a:rPr lang="sk-SK" sz="1400" b="1" dirty="0" err="1"/>
              <a:t>peněžní</a:t>
            </a:r>
            <a:r>
              <a:rPr lang="sk-SK" sz="1400" b="1" dirty="0"/>
              <a:t> </a:t>
            </a:r>
            <a:r>
              <a:rPr lang="sk-SK" sz="1400" b="1" dirty="0" err="1" smtClean="0"/>
              <a:t>oběh</a:t>
            </a:r>
            <a:endParaRPr lang="sk-SK" sz="1400" b="1" dirty="0" smtClean="0"/>
          </a:p>
          <a:p>
            <a:pPr marL="0" indent="0" algn="just">
              <a:buNone/>
            </a:pPr>
            <a:r>
              <a:rPr lang="sk-SK" sz="1400" b="1" dirty="0"/>
              <a:t>	 </a:t>
            </a:r>
            <a:r>
              <a:rPr lang="sk-SK" sz="1400" b="1" dirty="0" smtClean="0"/>
              <a:t>    </a:t>
            </a:r>
            <a:r>
              <a:rPr lang="sk-SK" sz="1400" b="1" dirty="0" err="1" smtClean="0"/>
              <a:t>zlikvidovat</a:t>
            </a:r>
            <a:r>
              <a:rPr lang="sk-SK" sz="1400" b="1" dirty="0" smtClean="0"/>
              <a:t> </a:t>
            </a:r>
            <a:r>
              <a:rPr lang="sk-SK" sz="1400" b="1" dirty="0"/>
              <a:t>inflační </a:t>
            </a:r>
            <a:r>
              <a:rPr lang="sk-SK" sz="1400" b="1" dirty="0" err="1"/>
              <a:t>peníze</a:t>
            </a:r>
            <a:r>
              <a:rPr lang="sk-SK" sz="1400" b="1" dirty="0"/>
              <a:t>, </a:t>
            </a:r>
            <a:r>
              <a:rPr lang="sk-SK" sz="1400" b="1" dirty="0" err="1"/>
              <a:t>které</a:t>
            </a:r>
            <a:r>
              <a:rPr lang="sk-SK" sz="1400" b="1" dirty="0"/>
              <a:t> </a:t>
            </a:r>
            <a:r>
              <a:rPr lang="sk-SK" sz="1400" b="1" dirty="0" err="1"/>
              <a:t>vznikly</a:t>
            </a:r>
            <a:r>
              <a:rPr lang="sk-SK" sz="1400" b="1" dirty="0"/>
              <a:t> </a:t>
            </a:r>
            <a:r>
              <a:rPr lang="sk-SK" sz="1400" b="1" dirty="0" err="1"/>
              <a:t>během</a:t>
            </a:r>
            <a:r>
              <a:rPr lang="sk-SK" sz="1400" b="1" dirty="0"/>
              <a:t> </a:t>
            </a:r>
            <a:r>
              <a:rPr lang="sk-SK" sz="1400" b="1" dirty="0" err="1"/>
              <a:t>první</a:t>
            </a:r>
            <a:r>
              <a:rPr lang="sk-SK" sz="1400" b="1" dirty="0"/>
              <a:t> </a:t>
            </a:r>
            <a:r>
              <a:rPr lang="sk-SK" sz="1400" b="1" dirty="0" err="1"/>
              <a:t>světové</a:t>
            </a:r>
            <a:r>
              <a:rPr lang="sk-SK" sz="1400" b="1" dirty="0"/>
              <a:t> </a:t>
            </a:r>
            <a:r>
              <a:rPr lang="sk-SK" sz="1400" b="1" dirty="0" err="1" smtClean="0"/>
              <a:t>války</a:t>
            </a:r>
            <a:endParaRPr lang="sk-SK" sz="1400" b="1" dirty="0" smtClean="0"/>
          </a:p>
          <a:p>
            <a:pPr marL="0" indent="0" algn="just">
              <a:buNone/>
            </a:pPr>
            <a:r>
              <a:rPr lang="sk-SK" sz="1400" b="1" dirty="0"/>
              <a:t> </a:t>
            </a:r>
            <a:r>
              <a:rPr lang="sk-SK" sz="1400" b="1" dirty="0" smtClean="0"/>
              <a:t>                         </a:t>
            </a:r>
            <a:r>
              <a:rPr lang="sk-SK" sz="1400" b="1" dirty="0" err="1"/>
              <a:t>vytvořit</a:t>
            </a:r>
            <a:r>
              <a:rPr lang="sk-SK" sz="1400" b="1" dirty="0"/>
              <a:t> novou československou </a:t>
            </a:r>
            <a:r>
              <a:rPr lang="sk-SK" sz="1400" b="1" dirty="0" err="1"/>
              <a:t>měnu</a:t>
            </a:r>
            <a:endParaRPr lang="sk-SK" sz="1400" b="1" dirty="0"/>
          </a:p>
          <a:p>
            <a:pPr marL="457200" lvl="1" indent="0" algn="just">
              <a:buNone/>
            </a:pPr>
            <a:r>
              <a:rPr lang="sk-SK" sz="1400" b="1" dirty="0" smtClean="0"/>
              <a:t>	      </a:t>
            </a:r>
            <a:r>
              <a:rPr lang="sk-SK" sz="1400" b="1" dirty="0" err="1" smtClean="0"/>
              <a:t>založit</a:t>
            </a:r>
            <a:r>
              <a:rPr lang="sk-SK" sz="1400" b="1" dirty="0" smtClean="0"/>
              <a:t> </a:t>
            </a:r>
            <a:r>
              <a:rPr lang="sk-SK" sz="1400" b="1" dirty="0" err="1"/>
              <a:t>měnovou</a:t>
            </a:r>
            <a:r>
              <a:rPr lang="sk-SK" sz="1400" b="1" dirty="0"/>
              <a:t> politiku na </a:t>
            </a:r>
            <a:r>
              <a:rPr lang="sk-SK" sz="1400" b="1" dirty="0" err="1"/>
              <a:t>maximálním</a:t>
            </a:r>
            <a:r>
              <a:rPr lang="sk-SK" sz="1400" b="1" dirty="0"/>
              <a:t> </a:t>
            </a:r>
            <a:r>
              <a:rPr lang="sk-SK" sz="1400" b="1" dirty="0" err="1"/>
              <a:t>zhodnocení</a:t>
            </a:r>
            <a:r>
              <a:rPr lang="sk-SK" sz="1400" b="1" dirty="0"/>
              <a:t> </a:t>
            </a:r>
            <a:r>
              <a:rPr lang="sk-SK" sz="1400" b="1" dirty="0" err="1"/>
              <a:t>měny</a:t>
            </a:r>
            <a:r>
              <a:rPr lang="sk-SK" sz="1400" b="1" dirty="0"/>
              <a:t> – </a:t>
            </a:r>
            <a:r>
              <a:rPr lang="sk-SK" sz="1400" b="1" dirty="0" err="1"/>
              <a:t>tedy</a:t>
            </a:r>
            <a:r>
              <a:rPr lang="sk-SK" sz="1400" b="1" dirty="0"/>
              <a:t> na </a:t>
            </a:r>
            <a:r>
              <a:rPr lang="sk-SK" sz="1400" b="1" dirty="0" err="1"/>
              <a:t>zvyšování</a:t>
            </a:r>
            <a:r>
              <a:rPr lang="sk-SK" sz="1400" b="1" dirty="0"/>
              <a:t> </a:t>
            </a:r>
            <a:r>
              <a:rPr lang="sk-SK" sz="1400" b="1" dirty="0" err="1"/>
              <a:t>její</a:t>
            </a:r>
            <a:r>
              <a:rPr lang="sk-SK" sz="1400" b="1" dirty="0"/>
              <a:t> </a:t>
            </a:r>
            <a:r>
              <a:rPr lang="sk-SK" sz="1400" b="1" dirty="0" err="1"/>
              <a:t>kupní</a:t>
            </a:r>
            <a:r>
              <a:rPr lang="sk-SK" sz="1400" b="1" dirty="0"/>
              <a:t> </a:t>
            </a:r>
            <a:r>
              <a:rPr lang="sk-SK" sz="1400" b="1" dirty="0" err="1" smtClean="0"/>
              <a:t>síly</a:t>
            </a:r>
            <a:endParaRPr lang="sk-SK" sz="1400" b="1" dirty="0" smtClean="0"/>
          </a:p>
          <a:p>
            <a:pPr marL="457200" lvl="1" indent="0" algn="just">
              <a:buNone/>
            </a:pPr>
            <a:r>
              <a:rPr lang="sk-SK" sz="1400" b="1" dirty="0"/>
              <a:t>	</a:t>
            </a:r>
            <a:r>
              <a:rPr lang="sk-SK" sz="1400" b="1" dirty="0" smtClean="0"/>
              <a:t>      </a:t>
            </a:r>
            <a:r>
              <a:rPr lang="sk-SK" sz="1400" b="1" dirty="0" err="1"/>
              <a:t>spojit</a:t>
            </a:r>
            <a:r>
              <a:rPr lang="sk-SK" sz="1400" b="1" dirty="0"/>
              <a:t> korunu </a:t>
            </a:r>
            <a:r>
              <a:rPr lang="sk-SK" sz="1400" b="1" dirty="0" err="1"/>
              <a:t>se</a:t>
            </a:r>
            <a:r>
              <a:rPr lang="sk-SK" sz="1400" b="1" dirty="0"/>
              <a:t> </a:t>
            </a:r>
            <a:r>
              <a:rPr lang="sk-SK" sz="1400" b="1" dirty="0" err="1"/>
              <a:t>zlatem</a:t>
            </a:r>
            <a:r>
              <a:rPr lang="sk-SK" sz="1400" b="1" dirty="0"/>
              <a:t> – zlatý </a:t>
            </a:r>
            <a:r>
              <a:rPr lang="sk-SK" sz="1400" b="1" dirty="0" err="1" smtClean="0"/>
              <a:t>standard</a:t>
            </a:r>
            <a:endParaRPr lang="cs-CZ" sz="1400" b="1" dirty="0"/>
          </a:p>
          <a:p>
            <a:pPr marL="457200" lvl="1" indent="0" algn="just">
              <a:buNone/>
            </a:pPr>
            <a:endParaRPr lang="sk-SK" sz="1400" b="1" dirty="0" smtClean="0"/>
          </a:p>
          <a:p>
            <a:pPr marL="457200" lvl="1" indent="0" algn="just">
              <a:buNone/>
            </a:pPr>
            <a:endParaRPr lang="sk-SK" sz="1400" b="1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sk-SK" b="1" dirty="0" smtClean="0"/>
              <a:t>Významné </a:t>
            </a:r>
            <a:r>
              <a:rPr lang="sk-SK" b="1" dirty="0" err="1" smtClean="0"/>
              <a:t>mezníky</a:t>
            </a:r>
            <a:r>
              <a:rPr lang="sk-SK" b="1" dirty="0" smtClean="0"/>
              <a:t> CZK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FIU/NKNPT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sk-SK" sz="1800" b="1" dirty="0" err="1" smtClean="0"/>
              <a:t>Měnová</a:t>
            </a:r>
            <a:r>
              <a:rPr lang="sk-SK" sz="1800" b="1" dirty="0" smtClean="0"/>
              <a:t> reforma 1953 </a:t>
            </a:r>
          </a:p>
          <a:p>
            <a:pPr lvl="1" algn="just"/>
            <a:r>
              <a:rPr lang="cs-CZ" sz="1400" b="1" dirty="0">
                <a:hlinkClick r:id="rId3"/>
              </a:rPr>
              <a:t>https://edu.ceskatelevize.cz/video/4167-ceskoslovenska-menova-reforma-1953</a:t>
            </a:r>
            <a:endParaRPr lang="cs-CZ" sz="1400" b="1" dirty="0"/>
          </a:p>
          <a:p>
            <a:pPr lvl="1" algn="just"/>
            <a:r>
              <a:rPr lang="cs-CZ" sz="1400" b="1" dirty="0">
                <a:hlinkClick r:id="rId4"/>
              </a:rPr>
              <a:t>https://edu.ceskatelevize.cz/video/3026-menova-reforma-1953</a:t>
            </a:r>
            <a:endParaRPr lang="cs-CZ" sz="1400" b="1" dirty="0"/>
          </a:p>
          <a:p>
            <a:pPr marL="0" indent="0" algn="just">
              <a:buNone/>
            </a:pPr>
            <a:endParaRPr lang="sk-SK" sz="1800" b="1" dirty="0" smtClean="0"/>
          </a:p>
          <a:p>
            <a:pPr algn="just"/>
            <a:r>
              <a:rPr lang="sk-SK" sz="1800" b="1" dirty="0" smtClean="0"/>
              <a:t>Rok 1989</a:t>
            </a:r>
          </a:p>
          <a:p>
            <a:pPr algn="just"/>
            <a:r>
              <a:rPr lang="sk-SK" sz="1800" b="1" dirty="0" smtClean="0"/>
              <a:t>Rok 1993 </a:t>
            </a:r>
            <a:r>
              <a:rPr lang="sk-SK" sz="1800" b="1" dirty="0" smtClean="0"/>
              <a:t>– súčasnosť</a:t>
            </a:r>
          </a:p>
          <a:p>
            <a:pPr algn="just"/>
            <a:endParaRPr lang="cs-CZ" sz="1800" b="1" dirty="0"/>
          </a:p>
          <a:p>
            <a:pPr algn="just"/>
            <a:r>
              <a:rPr lang="sk-SK" sz="1800" dirty="0"/>
              <a:t>Prikladám odkaz na rozhovor natočený s Ing. </a:t>
            </a:r>
            <a:r>
              <a:rPr lang="sk-SK" sz="1800" dirty="0" err="1"/>
              <a:t>Iljom</a:t>
            </a:r>
            <a:r>
              <a:rPr lang="sk-SK" sz="1800" dirty="0"/>
              <a:t> </a:t>
            </a:r>
            <a:r>
              <a:rPr lang="sk-SK" sz="1800" dirty="0" err="1"/>
              <a:t>Skaunicom</a:t>
            </a:r>
            <a:r>
              <a:rPr lang="sk-SK" sz="1800" dirty="0"/>
              <a:t>, MBA, </a:t>
            </a:r>
            <a:r>
              <a:rPr lang="sk-SK" sz="1800" dirty="0" err="1"/>
              <a:t>Ph.D</a:t>
            </a:r>
            <a:r>
              <a:rPr lang="sk-SK" sz="1800" dirty="0"/>
              <a:t>. na tému: „VÝVOJ PENĚZ NA ÚZEMÍ ČESKÝCH ZEMÍ VČASE“: </a:t>
            </a:r>
            <a:r>
              <a:rPr lang="sk-SK" sz="1800" u="sng" dirty="0">
                <a:hlinkClick r:id="rId5"/>
              </a:rPr>
              <a:t>https://www.youtube.com/watch?v=jqbANQAIQXY&amp;t=1599s</a:t>
            </a:r>
            <a:endParaRPr lang="sk-SK" sz="1800" dirty="0"/>
          </a:p>
          <a:p>
            <a:pPr algn="just"/>
            <a:endParaRPr lang="sk-SK" sz="1800" b="1" dirty="0" smtClean="0"/>
          </a:p>
          <a:p>
            <a:pPr lvl="1" algn="just"/>
            <a:endParaRPr lang="sk-SK" sz="1400" b="1" dirty="0"/>
          </a:p>
          <a:p>
            <a:pPr marL="457200" lvl="1" indent="0" algn="just">
              <a:buNone/>
            </a:pPr>
            <a:endParaRPr lang="cs-CZ" sz="1400" b="1" dirty="0"/>
          </a:p>
          <a:p>
            <a:pPr marL="457200" lvl="1" indent="0" algn="just">
              <a:buNone/>
            </a:pPr>
            <a:endParaRPr lang="cs-CZ" sz="1000" b="1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sk-SK" b="1" dirty="0" smtClean="0"/>
              <a:t>Významné </a:t>
            </a:r>
            <a:r>
              <a:rPr lang="sk-SK" b="1" dirty="0" err="1" smtClean="0"/>
              <a:t>mezníky</a:t>
            </a:r>
            <a:r>
              <a:rPr lang="sk-SK" b="1" dirty="0" smtClean="0"/>
              <a:t> CZK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FIU/NKNPT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b="1" dirty="0" smtClean="0"/>
              <a:t>Čím Jiří Rusnok zdůrazňuje důležitost vlastní národní měny pro Českou republiku?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Vážně ztratí stát na suverenitě zavedením společné jednotné měny (euro)?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Kdy se CZK nedařilo?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Na čem závisí to jestli bude v České republice přijato euro? 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Co je jistotou české koruny?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lvl="1" algn="just"/>
            <a:endParaRPr lang="sk-SK" sz="1400" b="1" dirty="0"/>
          </a:p>
          <a:p>
            <a:pPr marL="457200" lvl="1" indent="0" algn="just">
              <a:buNone/>
            </a:pPr>
            <a:endParaRPr lang="cs-CZ" sz="1400" b="1" dirty="0"/>
          </a:p>
          <a:p>
            <a:pPr marL="457200" lvl="1" indent="0" algn="just">
              <a:buNone/>
            </a:pPr>
            <a:endParaRPr lang="cs-CZ" sz="1000" b="1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sk-SK" b="1" dirty="0" smtClean="0"/>
              <a:t>Debata </a:t>
            </a:r>
            <a:r>
              <a:rPr lang="sk-SK" b="1" dirty="0" err="1" smtClean="0"/>
              <a:t>ohledne</a:t>
            </a:r>
            <a:r>
              <a:rPr lang="sk-SK" b="1" dirty="0" smtClean="0"/>
              <a:t> CZK a </a:t>
            </a:r>
            <a:r>
              <a:rPr lang="sk-SK" b="1" dirty="0" err="1" smtClean="0"/>
              <a:t>její</a:t>
            </a:r>
            <a:r>
              <a:rPr lang="sk-SK" b="1" dirty="0" smtClean="0"/>
              <a:t> </a:t>
            </a:r>
            <a:r>
              <a:rPr lang="sk-SK" b="1" dirty="0" err="1" smtClean="0"/>
              <a:t>budoucnosti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FIU/NKNPT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 smtClean="0"/>
              <a:t>Kvíz: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>
                <a:hlinkClick r:id="rId3"/>
              </a:rPr>
              <a:t>https://</a:t>
            </a:r>
            <a:r>
              <a:rPr lang="cs-CZ" sz="1400" smtClean="0">
                <a:hlinkClick r:id="rId3"/>
              </a:rPr>
              <a:t>www.cnb.cz/cs/o_cnb/expozice-cnb/expozice-online/jak-dobre-znas-nasi-menu-zacatecnik/</a:t>
            </a:r>
            <a:endParaRPr lang="cs-CZ" sz="140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 smtClean="0"/>
              <a:t>Děkuji za pozornost </a:t>
            </a:r>
            <a:r>
              <a:rPr lang="cs-CZ" altLang="cs-CZ" sz="2400" dirty="0" smtClean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129</Words>
  <Application>Microsoft Office PowerPoint</Application>
  <PresentationFormat>Předvádění na obrazovce (16:9)</PresentationFormat>
  <Paragraphs>51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V jaké kondici se nachází CZK a kolik let jí ještě zbývá? </vt:lpstr>
      <vt:lpstr>Významné mezníky CZK</vt:lpstr>
      <vt:lpstr>Významné mezníky CZK</vt:lpstr>
      <vt:lpstr>Debata ohledne CZK a její budoucnosti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138</cp:revision>
  <cp:lastPrinted>2017-02-22T12:09:42Z</cp:lastPrinted>
  <dcterms:created xsi:type="dcterms:W3CDTF">2016-07-06T15:42:34Z</dcterms:created>
  <dcterms:modified xsi:type="dcterms:W3CDTF">2022-03-03T08:15:53Z</dcterms:modified>
</cp:coreProperties>
</file>