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3" r:id="rId4"/>
    <p:sldId id="313" r:id="rId5"/>
    <p:sldId id="284" r:id="rId6"/>
    <p:sldId id="285" r:id="rId7"/>
    <p:sldId id="312" r:id="rId8"/>
    <p:sldId id="286" r:id="rId9"/>
    <p:sldId id="287" r:id="rId10"/>
    <p:sldId id="270" r:id="rId11"/>
    <p:sldId id="271" r:id="rId12"/>
    <p:sldId id="272" r:id="rId13"/>
    <p:sldId id="273" r:id="rId14"/>
    <p:sldId id="274" r:id="rId15"/>
    <p:sldId id="275" r:id="rId16"/>
    <p:sldId id="276" r:id="rId17"/>
    <p:sldId id="277" r:id="rId18"/>
    <p:sldId id="278" r:id="rId19"/>
    <p:sldId id="289" r:id="rId20"/>
    <p:sldId id="290" r:id="rId21"/>
    <p:sldId id="291" r:id="rId22"/>
    <p:sldId id="292" r:id="rId23"/>
    <p:sldId id="293" r:id="rId24"/>
    <p:sldId id="294" r:id="rId25"/>
    <p:sldId id="288"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16.12.2019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16.12.2019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16.12.2019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a:solidFill>
                  <a:schemeClr val="bg1"/>
                </a:solidFill>
                <a:latin typeface="Times New Roman" panose="02020603050405020304" pitchFamily="18" charset="0"/>
                <a:cs typeface="Times New Roman" panose="02020603050405020304" pitchFamily="18" charset="0"/>
              </a:rPr>
              <a:t>Project Management I</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Critical Path Method - CPM</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758581"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Construction of a  project graph – an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pSp>
        <p:nvGrpSpPr>
          <p:cNvPr id="6" name="Group 4">
            <a:extLst>
              <a:ext uri="{FF2B5EF4-FFF2-40B4-BE49-F238E27FC236}">
                <a16:creationId xmlns:a16="http://schemas.microsoft.com/office/drawing/2014/main" id="{D327448D-BCF4-417E-9909-97709A7DD5D5}"/>
              </a:ext>
            </a:extLst>
          </p:cNvPr>
          <p:cNvGrpSpPr>
            <a:grpSpLocks/>
          </p:cNvGrpSpPr>
          <p:nvPr/>
        </p:nvGrpSpPr>
        <p:grpSpPr bwMode="auto">
          <a:xfrm>
            <a:off x="1313329" y="2505635"/>
            <a:ext cx="1752600" cy="2209800"/>
            <a:chOff x="2160" y="9540"/>
            <a:chExt cx="1620" cy="2160"/>
          </a:xfrm>
        </p:grpSpPr>
        <p:grpSp>
          <p:nvGrpSpPr>
            <p:cNvPr id="7" name="Group 5">
              <a:extLst>
                <a:ext uri="{FF2B5EF4-FFF2-40B4-BE49-F238E27FC236}">
                  <a16:creationId xmlns:a16="http://schemas.microsoft.com/office/drawing/2014/main" id="{5DBF2255-3751-439E-B476-BFEB0355F8A5}"/>
                </a:ext>
              </a:extLst>
            </p:cNvPr>
            <p:cNvGrpSpPr>
              <a:grpSpLocks/>
            </p:cNvGrpSpPr>
            <p:nvPr/>
          </p:nvGrpSpPr>
          <p:grpSpPr bwMode="auto">
            <a:xfrm>
              <a:off x="2520" y="9720"/>
              <a:ext cx="540" cy="1440"/>
              <a:chOff x="2520" y="9720"/>
              <a:chExt cx="540" cy="1440"/>
            </a:xfrm>
          </p:grpSpPr>
          <p:sp>
            <p:nvSpPr>
              <p:cNvPr id="26" name="Text Box 6">
                <a:extLst>
                  <a:ext uri="{FF2B5EF4-FFF2-40B4-BE49-F238E27FC236}">
                    <a16:creationId xmlns:a16="http://schemas.microsoft.com/office/drawing/2014/main" id="{1673AE3A-D464-49D2-879C-57FE9D1C9183}"/>
                  </a:ext>
                </a:extLst>
              </p:cNvPr>
              <p:cNvSpPr txBox="1">
                <a:spLocks noChangeArrowheads="1"/>
              </p:cNvSpPr>
              <p:nvPr/>
            </p:nvSpPr>
            <p:spPr bwMode="auto">
              <a:xfrm>
                <a:off x="25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27" name="Text Box 7">
                <a:extLst>
                  <a:ext uri="{FF2B5EF4-FFF2-40B4-BE49-F238E27FC236}">
                    <a16:creationId xmlns:a16="http://schemas.microsoft.com/office/drawing/2014/main" id="{73356B25-5B1B-4679-8839-2D8DE072665C}"/>
                  </a:ext>
                </a:extLst>
              </p:cNvPr>
              <p:cNvSpPr txBox="1">
                <a:spLocks noChangeArrowheads="1"/>
              </p:cNvSpPr>
              <p:nvPr/>
            </p:nvSpPr>
            <p:spPr bwMode="auto">
              <a:xfrm>
                <a:off x="25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28" name="Text Box 8">
                <a:extLst>
                  <a:ext uri="{FF2B5EF4-FFF2-40B4-BE49-F238E27FC236}">
                    <a16:creationId xmlns:a16="http://schemas.microsoft.com/office/drawing/2014/main" id="{CA2F56BE-1576-4E8D-A29E-8256B1ECC79D}"/>
                  </a:ext>
                </a:extLst>
              </p:cNvPr>
              <p:cNvSpPr txBox="1">
                <a:spLocks noChangeArrowheads="1"/>
              </p:cNvSpPr>
              <p:nvPr/>
            </p:nvSpPr>
            <p:spPr bwMode="auto">
              <a:xfrm>
                <a:off x="252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grpSp>
        <p:grpSp>
          <p:nvGrpSpPr>
            <p:cNvPr id="9" name="Group 9">
              <a:extLst>
                <a:ext uri="{FF2B5EF4-FFF2-40B4-BE49-F238E27FC236}">
                  <a16:creationId xmlns:a16="http://schemas.microsoft.com/office/drawing/2014/main" id="{303611B9-2DDD-4135-83F1-A889D71E7F9E}"/>
                </a:ext>
              </a:extLst>
            </p:cNvPr>
            <p:cNvGrpSpPr>
              <a:grpSpLocks/>
            </p:cNvGrpSpPr>
            <p:nvPr/>
          </p:nvGrpSpPr>
          <p:grpSpPr bwMode="auto">
            <a:xfrm>
              <a:off x="2160" y="9540"/>
              <a:ext cx="1620" cy="2160"/>
              <a:chOff x="2160" y="9540"/>
              <a:chExt cx="1620" cy="2160"/>
            </a:xfrm>
          </p:grpSpPr>
          <p:grpSp>
            <p:nvGrpSpPr>
              <p:cNvPr id="14" name="Group 10">
                <a:extLst>
                  <a:ext uri="{FF2B5EF4-FFF2-40B4-BE49-F238E27FC236}">
                    <a16:creationId xmlns:a16="http://schemas.microsoft.com/office/drawing/2014/main" id="{7707A750-5B52-4952-AC84-BA38E8F0562F}"/>
                  </a:ext>
                </a:extLst>
              </p:cNvPr>
              <p:cNvGrpSpPr>
                <a:grpSpLocks/>
              </p:cNvGrpSpPr>
              <p:nvPr/>
            </p:nvGrpSpPr>
            <p:grpSpPr bwMode="auto">
              <a:xfrm>
                <a:off x="3240" y="11340"/>
                <a:ext cx="540" cy="360"/>
                <a:chOff x="7380" y="7380"/>
                <a:chExt cx="540" cy="360"/>
              </a:xfrm>
            </p:grpSpPr>
            <p:sp>
              <p:nvSpPr>
                <p:cNvPr id="24" name="Oval 11">
                  <a:extLst>
                    <a:ext uri="{FF2B5EF4-FFF2-40B4-BE49-F238E27FC236}">
                      <a16:creationId xmlns:a16="http://schemas.microsoft.com/office/drawing/2014/main" id="{C0B4DE5F-964E-4AF3-8F19-7C73670F30F0}"/>
                    </a:ext>
                  </a:extLst>
                </p:cNvPr>
                <p:cNvSpPr>
                  <a:spLocks noChangeArrowheads="1"/>
                </p:cNvSpPr>
                <p:nvPr/>
              </p:nvSpPr>
              <p:spPr bwMode="auto">
                <a:xfrm>
                  <a:off x="7380" y="73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5" name="Text Box 12">
                  <a:extLst>
                    <a:ext uri="{FF2B5EF4-FFF2-40B4-BE49-F238E27FC236}">
                      <a16:creationId xmlns:a16="http://schemas.microsoft.com/office/drawing/2014/main" id="{4AB27288-C535-42CE-8600-86BD3A1EFEFA}"/>
                    </a:ext>
                  </a:extLst>
                </p:cNvPr>
                <p:cNvSpPr txBox="1">
                  <a:spLocks noChangeArrowheads="1"/>
                </p:cNvSpPr>
                <p:nvPr/>
              </p:nvSpPr>
              <p:spPr bwMode="auto">
                <a:xfrm>
                  <a:off x="7380" y="73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grpSp>
            <p:nvGrpSpPr>
              <p:cNvPr id="15" name="Group 13">
                <a:extLst>
                  <a:ext uri="{FF2B5EF4-FFF2-40B4-BE49-F238E27FC236}">
                    <a16:creationId xmlns:a16="http://schemas.microsoft.com/office/drawing/2014/main" id="{97FC4F3F-7F9A-40DF-986B-778F4CA574C0}"/>
                  </a:ext>
                </a:extLst>
              </p:cNvPr>
              <p:cNvGrpSpPr>
                <a:grpSpLocks/>
              </p:cNvGrpSpPr>
              <p:nvPr/>
            </p:nvGrpSpPr>
            <p:grpSpPr bwMode="auto">
              <a:xfrm>
                <a:off x="3240" y="9540"/>
                <a:ext cx="540" cy="360"/>
                <a:chOff x="3420" y="5220"/>
                <a:chExt cx="540" cy="360"/>
              </a:xfrm>
            </p:grpSpPr>
            <p:sp>
              <p:nvSpPr>
                <p:cNvPr id="22" name="Oval 14">
                  <a:extLst>
                    <a:ext uri="{FF2B5EF4-FFF2-40B4-BE49-F238E27FC236}">
                      <a16:creationId xmlns:a16="http://schemas.microsoft.com/office/drawing/2014/main" id="{E55C0E1A-5864-40AE-A0E8-AE09F05A7518}"/>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3" name="Text Box 15">
                  <a:extLst>
                    <a:ext uri="{FF2B5EF4-FFF2-40B4-BE49-F238E27FC236}">
                      <a16:creationId xmlns:a16="http://schemas.microsoft.com/office/drawing/2014/main" id="{DAB4EA2E-709D-4563-B299-51B141EDA5C6}"/>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16" name="Group 16">
                <a:extLst>
                  <a:ext uri="{FF2B5EF4-FFF2-40B4-BE49-F238E27FC236}">
                    <a16:creationId xmlns:a16="http://schemas.microsoft.com/office/drawing/2014/main" id="{1CF4039C-DFB5-42A5-B6A9-720A74DA9219}"/>
                  </a:ext>
                </a:extLst>
              </p:cNvPr>
              <p:cNvGrpSpPr>
                <a:grpSpLocks/>
              </p:cNvGrpSpPr>
              <p:nvPr/>
            </p:nvGrpSpPr>
            <p:grpSpPr bwMode="auto">
              <a:xfrm>
                <a:off x="3240" y="10440"/>
                <a:ext cx="540" cy="360"/>
                <a:chOff x="4320" y="5220"/>
                <a:chExt cx="540" cy="360"/>
              </a:xfrm>
            </p:grpSpPr>
            <p:sp>
              <p:nvSpPr>
                <p:cNvPr id="20" name="Oval 17">
                  <a:extLst>
                    <a:ext uri="{FF2B5EF4-FFF2-40B4-BE49-F238E27FC236}">
                      <a16:creationId xmlns:a16="http://schemas.microsoft.com/office/drawing/2014/main" id="{AAE57F82-56EF-4069-9820-18FF84AD6271}"/>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1" name="Text Box 18">
                  <a:extLst>
                    <a:ext uri="{FF2B5EF4-FFF2-40B4-BE49-F238E27FC236}">
                      <a16:creationId xmlns:a16="http://schemas.microsoft.com/office/drawing/2014/main" id="{BF54C951-B109-494B-9F94-A28B1224D837}"/>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17" name="Group 19">
                <a:extLst>
                  <a:ext uri="{FF2B5EF4-FFF2-40B4-BE49-F238E27FC236}">
                    <a16:creationId xmlns:a16="http://schemas.microsoft.com/office/drawing/2014/main" id="{9E74E50E-DDE1-41F6-8E11-24FAE3B7BCDD}"/>
                  </a:ext>
                </a:extLst>
              </p:cNvPr>
              <p:cNvGrpSpPr>
                <a:grpSpLocks/>
              </p:cNvGrpSpPr>
              <p:nvPr/>
            </p:nvGrpSpPr>
            <p:grpSpPr bwMode="auto">
              <a:xfrm>
                <a:off x="2160" y="10440"/>
                <a:ext cx="540" cy="360"/>
                <a:chOff x="3420" y="5220"/>
                <a:chExt cx="540" cy="360"/>
              </a:xfrm>
            </p:grpSpPr>
            <p:sp>
              <p:nvSpPr>
                <p:cNvPr id="18" name="Oval 20">
                  <a:extLst>
                    <a:ext uri="{FF2B5EF4-FFF2-40B4-BE49-F238E27FC236}">
                      <a16:creationId xmlns:a16="http://schemas.microsoft.com/office/drawing/2014/main" id="{DB769DF0-2563-4F9C-9EBD-B84EE53CE7B8}"/>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9" name="Text Box 21">
                  <a:extLst>
                    <a:ext uri="{FF2B5EF4-FFF2-40B4-BE49-F238E27FC236}">
                      <a16:creationId xmlns:a16="http://schemas.microsoft.com/office/drawing/2014/main" id="{9AD14B9C-D678-4D90-A8D4-F5C0D061407C}"/>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grpSp>
          <p:nvGrpSpPr>
            <p:cNvPr id="10" name="Group 22">
              <a:extLst>
                <a:ext uri="{FF2B5EF4-FFF2-40B4-BE49-F238E27FC236}">
                  <a16:creationId xmlns:a16="http://schemas.microsoft.com/office/drawing/2014/main" id="{4707D16B-0052-493E-B816-26B0A6085748}"/>
                </a:ext>
              </a:extLst>
            </p:cNvPr>
            <p:cNvGrpSpPr>
              <a:grpSpLocks/>
            </p:cNvGrpSpPr>
            <p:nvPr/>
          </p:nvGrpSpPr>
          <p:grpSpPr bwMode="auto">
            <a:xfrm>
              <a:off x="2340" y="9720"/>
              <a:ext cx="900" cy="1800"/>
              <a:chOff x="2340" y="9720"/>
              <a:chExt cx="900" cy="1800"/>
            </a:xfrm>
          </p:grpSpPr>
          <p:sp>
            <p:nvSpPr>
              <p:cNvPr id="11" name="Line 23">
                <a:extLst>
                  <a:ext uri="{FF2B5EF4-FFF2-40B4-BE49-F238E27FC236}">
                    <a16:creationId xmlns:a16="http://schemas.microsoft.com/office/drawing/2014/main" id="{CA8993B2-81BB-4D2C-B105-4462A14ED988}"/>
                  </a:ext>
                </a:extLst>
              </p:cNvPr>
              <p:cNvSpPr>
                <a:spLocks noChangeShapeType="1"/>
              </p:cNvSpPr>
              <p:nvPr/>
            </p:nvSpPr>
            <p:spPr bwMode="auto">
              <a:xfrm flipV="1">
                <a:off x="2340" y="97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 name="Line 24">
                <a:extLst>
                  <a:ext uri="{FF2B5EF4-FFF2-40B4-BE49-F238E27FC236}">
                    <a16:creationId xmlns:a16="http://schemas.microsoft.com/office/drawing/2014/main" id="{D1B81CA5-DBB8-4691-931F-973E54D4D652}"/>
                  </a:ext>
                </a:extLst>
              </p:cNvPr>
              <p:cNvSpPr>
                <a:spLocks noChangeShapeType="1"/>
              </p:cNvSpPr>
              <p:nvPr/>
            </p:nvSpPr>
            <p:spPr bwMode="auto">
              <a:xfrm>
                <a:off x="2340" y="1080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3" name="Line 25">
                <a:extLst>
                  <a:ext uri="{FF2B5EF4-FFF2-40B4-BE49-F238E27FC236}">
                    <a16:creationId xmlns:a16="http://schemas.microsoft.com/office/drawing/2014/main" id="{97164F58-9F6F-4453-A1DC-B2279F86480A}"/>
                  </a:ext>
                </a:extLst>
              </p:cNvPr>
              <p:cNvSpPr>
                <a:spLocks noChangeShapeType="1"/>
              </p:cNvSpPr>
              <p:nvPr/>
            </p:nvSpPr>
            <p:spPr bwMode="auto">
              <a:xfrm>
                <a:off x="2520" y="106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29" name="Group 50">
            <a:extLst>
              <a:ext uri="{FF2B5EF4-FFF2-40B4-BE49-F238E27FC236}">
                <a16:creationId xmlns:a16="http://schemas.microsoft.com/office/drawing/2014/main" id="{E7CB88BB-F7C0-4FC5-BFF2-FE7610E8F55F}"/>
              </a:ext>
            </a:extLst>
          </p:cNvPr>
          <p:cNvGrpSpPr>
            <a:grpSpLocks/>
          </p:cNvGrpSpPr>
          <p:nvPr/>
        </p:nvGrpSpPr>
        <p:grpSpPr bwMode="auto">
          <a:xfrm>
            <a:off x="2837329" y="1743635"/>
            <a:ext cx="1447800" cy="3810000"/>
            <a:chOff x="1728" y="1296"/>
            <a:chExt cx="912" cy="2400"/>
          </a:xfrm>
        </p:grpSpPr>
        <p:grpSp>
          <p:nvGrpSpPr>
            <p:cNvPr id="30" name="Group 28">
              <a:extLst>
                <a:ext uri="{FF2B5EF4-FFF2-40B4-BE49-F238E27FC236}">
                  <a16:creationId xmlns:a16="http://schemas.microsoft.com/office/drawing/2014/main" id="{EA48310D-7196-4341-8BA3-173550142AE9}"/>
                </a:ext>
              </a:extLst>
            </p:cNvPr>
            <p:cNvGrpSpPr>
              <a:grpSpLocks/>
            </p:cNvGrpSpPr>
            <p:nvPr/>
          </p:nvGrpSpPr>
          <p:grpSpPr bwMode="auto">
            <a:xfrm>
              <a:off x="2299" y="1296"/>
              <a:ext cx="341" cy="218"/>
              <a:chOff x="2520" y="5220"/>
              <a:chExt cx="540" cy="360"/>
            </a:xfrm>
          </p:grpSpPr>
          <p:sp>
            <p:nvSpPr>
              <p:cNvPr id="48" name="Oval 29">
                <a:extLst>
                  <a:ext uri="{FF2B5EF4-FFF2-40B4-BE49-F238E27FC236}">
                    <a16:creationId xmlns:a16="http://schemas.microsoft.com/office/drawing/2014/main" id="{93FB754C-9E55-4155-90A5-2E6969F13EFA}"/>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9" name="Text Box 30">
                <a:extLst>
                  <a:ext uri="{FF2B5EF4-FFF2-40B4-BE49-F238E27FC236}">
                    <a16:creationId xmlns:a16="http://schemas.microsoft.com/office/drawing/2014/main" id="{9D4F0C79-440C-460A-99E7-B8CAD98F6D1C}"/>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5</a:t>
                </a:r>
              </a:p>
            </p:txBody>
          </p:sp>
        </p:grpSp>
        <p:grpSp>
          <p:nvGrpSpPr>
            <p:cNvPr id="31" name="Group 31">
              <a:extLst>
                <a:ext uri="{FF2B5EF4-FFF2-40B4-BE49-F238E27FC236}">
                  <a16:creationId xmlns:a16="http://schemas.microsoft.com/office/drawing/2014/main" id="{3EFA5D0C-71F8-4D47-92C2-A729FFB3CBDA}"/>
                </a:ext>
              </a:extLst>
            </p:cNvPr>
            <p:cNvGrpSpPr>
              <a:grpSpLocks/>
            </p:cNvGrpSpPr>
            <p:nvPr/>
          </p:nvGrpSpPr>
          <p:grpSpPr bwMode="auto">
            <a:xfrm>
              <a:off x="2299" y="1841"/>
              <a:ext cx="341" cy="219"/>
              <a:chOff x="2520" y="5220"/>
              <a:chExt cx="540" cy="360"/>
            </a:xfrm>
          </p:grpSpPr>
          <p:sp>
            <p:nvSpPr>
              <p:cNvPr id="46" name="Oval 32">
                <a:extLst>
                  <a:ext uri="{FF2B5EF4-FFF2-40B4-BE49-F238E27FC236}">
                    <a16:creationId xmlns:a16="http://schemas.microsoft.com/office/drawing/2014/main" id="{755267F6-4B4B-432B-818A-1EDA84D19CA3}"/>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7" name="Text Box 33">
                <a:extLst>
                  <a:ext uri="{FF2B5EF4-FFF2-40B4-BE49-F238E27FC236}">
                    <a16:creationId xmlns:a16="http://schemas.microsoft.com/office/drawing/2014/main" id="{B95C9F5A-5604-4166-B70D-F5056F85A2D2}"/>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6</a:t>
                </a:r>
              </a:p>
            </p:txBody>
          </p:sp>
        </p:grpSp>
        <p:grpSp>
          <p:nvGrpSpPr>
            <p:cNvPr id="32" name="Group 34">
              <a:extLst>
                <a:ext uri="{FF2B5EF4-FFF2-40B4-BE49-F238E27FC236}">
                  <a16:creationId xmlns:a16="http://schemas.microsoft.com/office/drawing/2014/main" id="{D0DBC30B-8FCB-4829-A1C9-0769CECDFB93}"/>
                </a:ext>
              </a:extLst>
            </p:cNvPr>
            <p:cNvGrpSpPr>
              <a:grpSpLocks/>
            </p:cNvGrpSpPr>
            <p:nvPr/>
          </p:nvGrpSpPr>
          <p:grpSpPr bwMode="auto">
            <a:xfrm>
              <a:off x="2299" y="2932"/>
              <a:ext cx="341" cy="219"/>
              <a:chOff x="2520" y="5220"/>
              <a:chExt cx="540" cy="360"/>
            </a:xfrm>
          </p:grpSpPr>
          <p:sp>
            <p:nvSpPr>
              <p:cNvPr id="44" name="Oval 35">
                <a:extLst>
                  <a:ext uri="{FF2B5EF4-FFF2-40B4-BE49-F238E27FC236}">
                    <a16:creationId xmlns:a16="http://schemas.microsoft.com/office/drawing/2014/main" id="{F3EE9994-4B1D-4331-9A44-CA077BD442A1}"/>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5" name="Text Box 36">
                <a:extLst>
                  <a:ext uri="{FF2B5EF4-FFF2-40B4-BE49-F238E27FC236}">
                    <a16:creationId xmlns:a16="http://schemas.microsoft.com/office/drawing/2014/main" id="{46A42CA4-A081-4A49-8F68-008C47484856}"/>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7</a:t>
                </a:r>
              </a:p>
            </p:txBody>
          </p:sp>
        </p:grpSp>
        <p:grpSp>
          <p:nvGrpSpPr>
            <p:cNvPr id="33" name="Group 37">
              <a:extLst>
                <a:ext uri="{FF2B5EF4-FFF2-40B4-BE49-F238E27FC236}">
                  <a16:creationId xmlns:a16="http://schemas.microsoft.com/office/drawing/2014/main" id="{CBB934AB-6A8F-4665-B6D5-C3D331EF3FB3}"/>
                </a:ext>
              </a:extLst>
            </p:cNvPr>
            <p:cNvGrpSpPr>
              <a:grpSpLocks/>
            </p:cNvGrpSpPr>
            <p:nvPr/>
          </p:nvGrpSpPr>
          <p:grpSpPr bwMode="auto">
            <a:xfrm>
              <a:off x="2299" y="3478"/>
              <a:ext cx="341" cy="218"/>
              <a:chOff x="2520" y="5220"/>
              <a:chExt cx="540" cy="360"/>
            </a:xfrm>
          </p:grpSpPr>
          <p:sp>
            <p:nvSpPr>
              <p:cNvPr id="42" name="Oval 38">
                <a:extLst>
                  <a:ext uri="{FF2B5EF4-FFF2-40B4-BE49-F238E27FC236}">
                    <a16:creationId xmlns:a16="http://schemas.microsoft.com/office/drawing/2014/main" id="{3E5F43E0-0F47-4D2C-9549-A1155C2376E1}"/>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3" name="Text Box 39">
                <a:extLst>
                  <a:ext uri="{FF2B5EF4-FFF2-40B4-BE49-F238E27FC236}">
                    <a16:creationId xmlns:a16="http://schemas.microsoft.com/office/drawing/2014/main" id="{45A3CF7B-3DA0-447C-B86F-C0A86B0472DA}"/>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8</a:t>
                </a:r>
              </a:p>
            </p:txBody>
          </p:sp>
        </p:grpSp>
        <p:sp>
          <p:nvSpPr>
            <p:cNvPr id="34" name="Line 41">
              <a:extLst>
                <a:ext uri="{FF2B5EF4-FFF2-40B4-BE49-F238E27FC236}">
                  <a16:creationId xmlns:a16="http://schemas.microsoft.com/office/drawing/2014/main" id="{A0CDD658-FA31-4BC2-AFC1-9A32720E6447}"/>
                </a:ext>
              </a:extLst>
            </p:cNvPr>
            <p:cNvSpPr>
              <a:spLocks noChangeShapeType="1"/>
            </p:cNvSpPr>
            <p:nvPr/>
          </p:nvSpPr>
          <p:spPr bwMode="auto">
            <a:xfrm flipV="1">
              <a:off x="1728" y="1392"/>
              <a:ext cx="569" cy="43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5" name="Freeform 42">
              <a:extLst>
                <a:ext uri="{FF2B5EF4-FFF2-40B4-BE49-F238E27FC236}">
                  <a16:creationId xmlns:a16="http://schemas.microsoft.com/office/drawing/2014/main" id="{B9B663E7-C3E0-4910-B1B8-203CB8D96D5E}"/>
                </a:ext>
              </a:extLst>
            </p:cNvPr>
            <p:cNvSpPr>
              <a:spLocks/>
            </p:cNvSpPr>
            <p:nvPr/>
          </p:nvSpPr>
          <p:spPr bwMode="auto">
            <a:xfrm>
              <a:off x="1740" y="1938"/>
              <a:ext cx="557" cy="2"/>
            </a:xfrm>
            <a:custGeom>
              <a:avLst/>
              <a:gdLst>
                <a:gd name="T0" fmla="*/ 0 w 557"/>
                <a:gd name="T1" fmla="*/ 2 h 2"/>
                <a:gd name="T2" fmla="*/ 557 w 557"/>
                <a:gd name="T3" fmla="*/ 0 h 2"/>
                <a:gd name="T4" fmla="*/ 0 60000 65536"/>
                <a:gd name="T5" fmla="*/ 0 60000 65536"/>
                <a:gd name="T6" fmla="*/ 0 w 557"/>
                <a:gd name="T7" fmla="*/ 0 h 2"/>
                <a:gd name="T8" fmla="*/ 557 w 557"/>
                <a:gd name="T9" fmla="*/ 2 h 2"/>
              </a:gdLst>
              <a:ahLst/>
              <a:cxnLst>
                <a:cxn ang="T4">
                  <a:pos x="T0" y="T1"/>
                </a:cxn>
                <a:cxn ang="T5">
                  <a:pos x="T2" y="T3"/>
                </a:cxn>
              </a:cxnLst>
              <a:rect l="T6" t="T7" r="T8" b="T9"/>
              <a:pathLst>
                <a:path w="557" h="2">
                  <a:moveTo>
                    <a:pt x="0" y="2"/>
                  </a:moveTo>
                  <a:lnTo>
                    <a:pt x="557" y="0"/>
                  </a:lnTo>
                </a:path>
              </a:pathLst>
            </a:custGeom>
            <a:noFill/>
            <a:ln w="9525">
              <a:solidFill>
                <a:srgbClr val="000000"/>
              </a:solidFill>
              <a:round/>
              <a:headEnd/>
              <a:tailEnd type="stealth" w="sm" len="lg"/>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6" name="Freeform 43">
              <a:extLst>
                <a:ext uri="{FF2B5EF4-FFF2-40B4-BE49-F238E27FC236}">
                  <a16:creationId xmlns:a16="http://schemas.microsoft.com/office/drawing/2014/main" id="{7E2610C2-0134-4EFA-A332-0F8227F7088E}"/>
                </a:ext>
              </a:extLst>
            </p:cNvPr>
            <p:cNvSpPr>
              <a:spLocks/>
            </p:cNvSpPr>
            <p:nvPr/>
          </p:nvSpPr>
          <p:spPr bwMode="auto">
            <a:xfrm>
              <a:off x="1752" y="3030"/>
              <a:ext cx="545" cy="2"/>
            </a:xfrm>
            <a:custGeom>
              <a:avLst/>
              <a:gdLst>
                <a:gd name="T0" fmla="*/ 0 w 545"/>
                <a:gd name="T1" fmla="*/ 2 h 2"/>
                <a:gd name="T2" fmla="*/ 545 w 545"/>
                <a:gd name="T3" fmla="*/ 0 h 2"/>
                <a:gd name="T4" fmla="*/ 0 60000 65536"/>
                <a:gd name="T5" fmla="*/ 0 60000 65536"/>
                <a:gd name="T6" fmla="*/ 0 w 545"/>
                <a:gd name="T7" fmla="*/ 0 h 2"/>
                <a:gd name="T8" fmla="*/ 545 w 545"/>
                <a:gd name="T9" fmla="*/ 2 h 2"/>
              </a:gdLst>
              <a:ahLst/>
              <a:cxnLst>
                <a:cxn ang="T4">
                  <a:pos x="T0" y="T1"/>
                </a:cxn>
                <a:cxn ang="T5">
                  <a:pos x="T2" y="T3"/>
                </a:cxn>
              </a:cxnLst>
              <a:rect l="T6" t="T7" r="T8" b="T9"/>
              <a:pathLst>
                <a:path w="545" h="2">
                  <a:moveTo>
                    <a:pt x="0" y="2"/>
                  </a:moveTo>
                  <a:lnTo>
                    <a:pt x="545" y="0"/>
                  </a:lnTo>
                </a:path>
              </a:pathLst>
            </a:custGeom>
            <a:noFill/>
            <a:ln w="9525">
              <a:solidFill>
                <a:srgbClr val="000000"/>
              </a:solidFill>
              <a:round/>
              <a:headEnd/>
              <a:tailEnd type="stealth" w="sm" len="lg"/>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7" name="Line 44">
              <a:extLst>
                <a:ext uri="{FF2B5EF4-FFF2-40B4-BE49-F238E27FC236}">
                  <a16:creationId xmlns:a16="http://schemas.microsoft.com/office/drawing/2014/main" id="{ACA499A6-D9E7-4AC6-AB1F-74517A104E77}"/>
                </a:ext>
              </a:extLst>
            </p:cNvPr>
            <p:cNvSpPr>
              <a:spLocks noChangeShapeType="1"/>
            </p:cNvSpPr>
            <p:nvPr/>
          </p:nvSpPr>
          <p:spPr bwMode="auto">
            <a:xfrm>
              <a:off x="1728" y="3138"/>
              <a:ext cx="569" cy="43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8" name="Text Box 46">
              <a:extLst>
                <a:ext uri="{FF2B5EF4-FFF2-40B4-BE49-F238E27FC236}">
                  <a16:creationId xmlns:a16="http://schemas.microsoft.com/office/drawing/2014/main" id="{82C1588A-11E2-4990-8CFF-36D6F9E631DE}"/>
                </a:ext>
              </a:extLst>
            </p:cNvPr>
            <p:cNvSpPr txBox="1">
              <a:spLocks noChangeArrowheads="1"/>
            </p:cNvSpPr>
            <p:nvPr/>
          </p:nvSpPr>
          <p:spPr bwMode="auto">
            <a:xfrm>
              <a:off x="1730" y="1514"/>
              <a:ext cx="341"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D</a:t>
              </a:r>
            </a:p>
          </p:txBody>
        </p:sp>
        <p:sp>
          <p:nvSpPr>
            <p:cNvPr id="39" name="Text Box 47">
              <a:extLst>
                <a:ext uri="{FF2B5EF4-FFF2-40B4-BE49-F238E27FC236}">
                  <a16:creationId xmlns:a16="http://schemas.microsoft.com/office/drawing/2014/main" id="{D2C0F2A8-4637-4356-9D51-AA2CAC31D89F}"/>
                </a:ext>
              </a:extLst>
            </p:cNvPr>
            <p:cNvSpPr txBox="1">
              <a:spLocks noChangeArrowheads="1"/>
            </p:cNvSpPr>
            <p:nvPr/>
          </p:nvSpPr>
          <p:spPr bwMode="auto">
            <a:xfrm>
              <a:off x="1844" y="1732"/>
              <a:ext cx="341"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E</a:t>
              </a:r>
            </a:p>
          </p:txBody>
        </p:sp>
        <p:sp>
          <p:nvSpPr>
            <p:cNvPr id="40" name="Text Box 48">
              <a:extLst>
                <a:ext uri="{FF2B5EF4-FFF2-40B4-BE49-F238E27FC236}">
                  <a16:creationId xmlns:a16="http://schemas.microsoft.com/office/drawing/2014/main" id="{48E73873-C6E3-43E4-AD3D-76858E2299F3}"/>
                </a:ext>
              </a:extLst>
            </p:cNvPr>
            <p:cNvSpPr txBox="1">
              <a:spLocks noChangeArrowheads="1"/>
            </p:cNvSpPr>
            <p:nvPr/>
          </p:nvSpPr>
          <p:spPr bwMode="auto">
            <a:xfrm>
              <a:off x="1844" y="2823"/>
              <a:ext cx="341"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F</a:t>
              </a:r>
            </a:p>
          </p:txBody>
        </p:sp>
        <p:sp>
          <p:nvSpPr>
            <p:cNvPr id="41" name="Text Box 49">
              <a:extLst>
                <a:ext uri="{FF2B5EF4-FFF2-40B4-BE49-F238E27FC236}">
                  <a16:creationId xmlns:a16="http://schemas.microsoft.com/office/drawing/2014/main" id="{E117F095-1A99-44B7-AD73-7CD469966683}"/>
                </a:ext>
              </a:extLst>
            </p:cNvPr>
            <p:cNvSpPr txBox="1">
              <a:spLocks noChangeArrowheads="1"/>
            </p:cNvSpPr>
            <p:nvPr/>
          </p:nvSpPr>
          <p:spPr bwMode="auto">
            <a:xfrm>
              <a:off x="1844" y="3151"/>
              <a:ext cx="341"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G</a:t>
              </a:r>
            </a:p>
          </p:txBody>
        </p:sp>
      </p:grpSp>
      <p:grpSp>
        <p:nvGrpSpPr>
          <p:cNvPr id="50" name="Group 98">
            <a:extLst>
              <a:ext uri="{FF2B5EF4-FFF2-40B4-BE49-F238E27FC236}">
                <a16:creationId xmlns:a16="http://schemas.microsoft.com/office/drawing/2014/main" id="{5225E2D0-32CB-4AF3-8592-785E68FF09EC}"/>
              </a:ext>
            </a:extLst>
          </p:cNvPr>
          <p:cNvGrpSpPr>
            <a:grpSpLocks/>
          </p:cNvGrpSpPr>
          <p:nvPr/>
        </p:nvGrpSpPr>
        <p:grpSpPr bwMode="auto">
          <a:xfrm>
            <a:off x="3767604" y="3115235"/>
            <a:ext cx="1219200" cy="1066800"/>
            <a:chOff x="4680" y="6660"/>
            <a:chExt cx="1260" cy="1080"/>
          </a:xfrm>
        </p:grpSpPr>
        <p:grpSp>
          <p:nvGrpSpPr>
            <p:cNvPr id="51" name="Group 99">
              <a:extLst>
                <a:ext uri="{FF2B5EF4-FFF2-40B4-BE49-F238E27FC236}">
                  <a16:creationId xmlns:a16="http://schemas.microsoft.com/office/drawing/2014/main" id="{798E919F-B21E-4E1D-9056-164F3CEE81AA}"/>
                </a:ext>
              </a:extLst>
            </p:cNvPr>
            <p:cNvGrpSpPr>
              <a:grpSpLocks/>
            </p:cNvGrpSpPr>
            <p:nvPr/>
          </p:nvGrpSpPr>
          <p:grpSpPr bwMode="auto">
            <a:xfrm>
              <a:off x="5400" y="7380"/>
              <a:ext cx="540" cy="360"/>
              <a:chOff x="2520" y="5220"/>
              <a:chExt cx="540" cy="360"/>
            </a:xfrm>
          </p:grpSpPr>
          <p:sp>
            <p:nvSpPr>
              <p:cNvPr id="59" name="Oval 100">
                <a:extLst>
                  <a:ext uri="{FF2B5EF4-FFF2-40B4-BE49-F238E27FC236}">
                    <a16:creationId xmlns:a16="http://schemas.microsoft.com/office/drawing/2014/main" id="{BC9110DA-408F-480A-819A-0AC1C68D7C1D}"/>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60" name="Text Box 101">
                <a:extLst>
                  <a:ext uri="{FF2B5EF4-FFF2-40B4-BE49-F238E27FC236}">
                    <a16:creationId xmlns:a16="http://schemas.microsoft.com/office/drawing/2014/main" id="{6938FECE-DA87-41AA-BBAC-26C48369B3FB}"/>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9</a:t>
                </a:r>
              </a:p>
            </p:txBody>
          </p:sp>
        </p:grpSp>
        <p:grpSp>
          <p:nvGrpSpPr>
            <p:cNvPr id="52" name="Group 102">
              <a:extLst>
                <a:ext uri="{FF2B5EF4-FFF2-40B4-BE49-F238E27FC236}">
                  <a16:creationId xmlns:a16="http://schemas.microsoft.com/office/drawing/2014/main" id="{B2E44C1E-A61A-4133-8335-AF48E2C85CD0}"/>
                </a:ext>
              </a:extLst>
            </p:cNvPr>
            <p:cNvGrpSpPr>
              <a:grpSpLocks/>
            </p:cNvGrpSpPr>
            <p:nvPr/>
          </p:nvGrpSpPr>
          <p:grpSpPr bwMode="auto">
            <a:xfrm>
              <a:off x="5400" y="6660"/>
              <a:ext cx="540" cy="360"/>
              <a:chOff x="2520" y="5220"/>
              <a:chExt cx="540" cy="360"/>
            </a:xfrm>
          </p:grpSpPr>
          <p:sp>
            <p:nvSpPr>
              <p:cNvPr id="57" name="Oval 103">
                <a:extLst>
                  <a:ext uri="{FF2B5EF4-FFF2-40B4-BE49-F238E27FC236}">
                    <a16:creationId xmlns:a16="http://schemas.microsoft.com/office/drawing/2014/main" id="{F4DA1A82-3032-402B-BE30-3C574AEB8E73}"/>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58" name="Text Box 104">
                <a:extLst>
                  <a:ext uri="{FF2B5EF4-FFF2-40B4-BE49-F238E27FC236}">
                    <a16:creationId xmlns:a16="http://schemas.microsoft.com/office/drawing/2014/main" id="{56C41AF7-2D9F-44B9-BB9F-C0F2B8DB5925}"/>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8</a:t>
                </a:r>
              </a:p>
            </p:txBody>
          </p:sp>
        </p:grpSp>
        <p:sp>
          <p:nvSpPr>
            <p:cNvPr id="53" name="Line 105">
              <a:extLst>
                <a:ext uri="{FF2B5EF4-FFF2-40B4-BE49-F238E27FC236}">
                  <a16:creationId xmlns:a16="http://schemas.microsoft.com/office/drawing/2014/main" id="{CFB7BC61-AA54-41C0-BBFA-13D32FA4F361}"/>
                </a:ext>
              </a:extLst>
            </p:cNvPr>
            <p:cNvSpPr>
              <a:spLocks noChangeShapeType="1"/>
            </p:cNvSpPr>
            <p:nvPr/>
          </p:nvSpPr>
          <p:spPr bwMode="auto">
            <a:xfrm flipV="1">
              <a:off x="4680" y="684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54" name="Line 106">
              <a:extLst>
                <a:ext uri="{FF2B5EF4-FFF2-40B4-BE49-F238E27FC236}">
                  <a16:creationId xmlns:a16="http://schemas.microsoft.com/office/drawing/2014/main" id="{F0B0F6FD-1C4B-4200-ADEC-1280693F81C9}"/>
                </a:ext>
              </a:extLst>
            </p:cNvPr>
            <p:cNvSpPr>
              <a:spLocks noChangeShapeType="1"/>
            </p:cNvSpPr>
            <p:nvPr/>
          </p:nvSpPr>
          <p:spPr bwMode="auto">
            <a:xfrm>
              <a:off x="4680" y="720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55" name="Text Box 107">
              <a:extLst>
                <a:ext uri="{FF2B5EF4-FFF2-40B4-BE49-F238E27FC236}">
                  <a16:creationId xmlns:a16="http://schemas.microsoft.com/office/drawing/2014/main" id="{7B863002-1D99-4283-8500-33D6E725D4B2}"/>
                </a:ext>
              </a:extLst>
            </p:cNvPr>
            <p:cNvSpPr txBox="1">
              <a:spLocks noChangeArrowheads="1"/>
            </p:cNvSpPr>
            <p:nvPr/>
          </p:nvSpPr>
          <p:spPr bwMode="auto">
            <a:xfrm>
              <a:off x="4860" y="70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I</a:t>
              </a:r>
            </a:p>
          </p:txBody>
        </p:sp>
        <p:sp>
          <p:nvSpPr>
            <p:cNvPr id="56" name="Text Box 108">
              <a:extLst>
                <a:ext uri="{FF2B5EF4-FFF2-40B4-BE49-F238E27FC236}">
                  <a16:creationId xmlns:a16="http://schemas.microsoft.com/office/drawing/2014/main" id="{4072E61E-E311-4368-848A-04BBBD697CB2}"/>
                </a:ext>
              </a:extLst>
            </p:cNvPr>
            <p:cNvSpPr txBox="1">
              <a:spLocks noChangeArrowheads="1"/>
            </p:cNvSpPr>
            <p:nvPr/>
          </p:nvSpPr>
          <p:spPr bwMode="auto">
            <a:xfrm>
              <a:off x="4860" y="6660"/>
              <a:ext cx="4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H</a:t>
              </a:r>
            </a:p>
          </p:txBody>
        </p:sp>
      </p:grpSp>
      <p:grpSp>
        <p:nvGrpSpPr>
          <p:cNvPr id="61" name="Group 109">
            <a:extLst>
              <a:ext uri="{FF2B5EF4-FFF2-40B4-BE49-F238E27FC236}">
                <a16:creationId xmlns:a16="http://schemas.microsoft.com/office/drawing/2014/main" id="{32F1969C-23B4-488E-B8CC-1AAE229C731E}"/>
              </a:ext>
            </a:extLst>
          </p:cNvPr>
          <p:cNvGrpSpPr>
            <a:grpSpLocks/>
          </p:cNvGrpSpPr>
          <p:nvPr/>
        </p:nvGrpSpPr>
        <p:grpSpPr bwMode="auto">
          <a:xfrm>
            <a:off x="2327742" y="1675373"/>
            <a:ext cx="2667000" cy="3086100"/>
            <a:chOff x="3960" y="1440"/>
            <a:chExt cx="2700" cy="3060"/>
          </a:xfrm>
        </p:grpSpPr>
        <p:grpSp>
          <p:nvGrpSpPr>
            <p:cNvPr id="62" name="Group 110">
              <a:extLst>
                <a:ext uri="{FF2B5EF4-FFF2-40B4-BE49-F238E27FC236}">
                  <a16:creationId xmlns:a16="http://schemas.microsoft.com/office/drawing/2014/main" id="{1ADF6E94-DEF2-4B45-98F0-EC2AC60E98F8}"/>
                </a:ext>
              </a:extLst>
            </p:cNvPr>
            <p:cNvGrpSpPr>
              <a:grpSpLocks/>
            </p:cNvGrpSpPr>
            <p:nvPr/>
          </p:nvGrpSpPr>
          <p:grpSpPr bwMode="auto">
            <a:xfrm>
              <a:off x="3960" y="2340"/>
              <a:ext cx="1620" cy="2160"/>
              <a:chOff x="2160" y="9540"/>
              <a:chExt cx="1620" cy="2160"/>
            </a:xfrm>
          </p:grpSpPr>
          <p:grpSp>
            <p:nvGrpSpPr>
              <p:cNvPr id="86" name="Group 111">
                <a:extLst>
                  <a:ext uri="{FF2B5EF4-FFF2-40B4-BE49-F238E27FC236}">
                    <a16:creationId xmlns:a16="http://schemas.microsoft.com/office/drawing/2014/main" id="{2CD6E782-3B59-4AE9-9E7A-40F42CBEF695}"/>
                  </a:ext>
                </a:extLst>
              </p:cNvPr>
              <p:cNvGrpSpPr>
                <a:grpSpLocks/>
              </p:cNvGrpSpPr>
              <p:nvPr/>
            </p:nvGrpSpPr>
            <p:grpSpPr bwMode="auto">
              <a:xfrm>
                <a:off x="2520" y="9720"/>
                <a:ext cx="540" cy="1440"/>
                <a:chOff x="2520" y="9720"/>
                <a:chExt cx="540" cy="1440"/>
              </a:xfrm>
            </p:grpSpPr>
            <p:sp>
              <p:nvSpPr>
                <p:cNvPr id="104" name="Text Box 112">
                  <a:extLst>
                    <a:ext uri="{FF2B5EF4-FFF2-40B4-BE49-F238E27FC236}">
                      <a16:creationId xmlns:a16="http://schemas.microsoft.com/office/drawing/2014/main" id="{17BB3E8F-B8A9-4161-8B16-77998D852911}"/>
                    </a:ext>
                  </a:extLst>
                </p:cNvPr>
                <p:cNvSpPr txBox="1">
                  <a:spLocks noChangeArrowheads="1"/>
                </p:cNvSpPr>
                <p:nvPr/>
              </p:nvSpPr>
              <p:spPr bwMode="auto">
                <a:xfrm>
                  <a:off x="25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105" name="Text Box 113">
                  <a:extLst>
                    <a:ext uri="{FF2B5EF4-FFF2-40B4-BE49-F238E27FC236}">
                      <a16:creationId xmlns:a16="http://schemas.microsoft.com/office/drawing/2014/main" id="{5385BFAA-56B1-4DA0-819D-D29BF3D0D43B}"/>
                    </a:ext>
                  </a:extLst>
                </p:cNvPr>
                <p:cNvSpPr txBox="1">
                  <a:spLocks noChangeArrowheads="1"/>
                </p:cNvSpPr>
                <p:nvPr/>
              </p:nvSpPr>
              <p:spPr bwMode="auto">
                <a:xfrm>
                  <a:off x="25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106" name="Text Box 114">
                  <a:extLst>
                    <a:ext uri="{FF2B5EF4-FFF2-40B4-BE49-F238E27FC236}">
                      <a16:creationId xmlns:a16="http://schemas.microsoft.com/office/drawing/2014/main" id="{3DA85C60-C154-4EB0-B838-BD38C73D53C5}"/>
                    </a:ext>
                  </a:extLst>
                </p:cNvPr>
                <p:cNvSpPr txBox="1">
                  <a:spLocks noChangeArrowheads="1"/>
                </p:cNvSpPr>
                <p:nvPr/>
              </p:nvSpPr>
              <p:spPr bwMode="auto">
                <a:xfrm>
                  <a:off x="252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grpSp>
          <p:grpSp>
            <p:nvGrpSpPr>
              <p:cNvPr id="87" name="Group 115">
                <a:extLst>
                  <a:ext uri="{FF2B5EF4-FFF2-40B4-BE49-F238E27FC236}">
                    <a16:creationId xmlns:a16="http://schemas.microsoft.com/office/drawing/2014/main" id="{788DB34F-C40A-48B9-91FC-DF59EEABBCD8}"/>
                  </a:ext>
                </a:extLst>
              </p:cNvPr>
              <p:cNvGrpSpPr>
                <a:grpSpLocks/>
              </p:cNvGrpSpPr>
              <p:nvPr/>
            </p:nvGrpSpPr>
            <p:grpSpPr bwMode="auto">
              <a:xfrm>
                <a:off x="2160" y="9540"/>
                <a:ext cx="1620" cy="2160"/>
                <a:chOff x="2160" y="9540"/>
                <a:chExt cx="1620" cy="2160"/>
              </a:xfrm>
            </p:grpSpPr>
            <p:grpSp>
              <p:nvGrpSpPr>
                <p:cNvPr id="92" name="Group 116">
                  <a:extLst>
                    <a:ext uri="{FF2B5EF4-FFF2-40B4-BE49-F238E27FC236}">
                      <a16:creationId xmlns:a16="http://schemas.microsoft.com/office/drawing/2014/main" id="{050C28E2-EA58-4BD6-ABCC-7911CCFD2C66}"/>
                    </a:ext>
                  </a:extLst>
                </p:cNvPr>
                <p:cNvGrpSpPr>
                  <a:grpSpLocks/>
                </p:cNvGrpSpPr>
                <p:nvPr/>
              </p:nvGrpSpPr>
              <p:grpSpPr bwMode="auto">
                <a:xfrm>
                  <a:off x="3240" y="11340"/>
                  <a:ext cx="540" cy="360"/>
                  <a:chOff x="7380" y="7380"/>
                  <a:chExt cx="540" cy="360"/>
                </a:xfrm>
              </p:grpSpPr>
              <p:sp>
                <p:nvSpPr>
                  <p:cNvPr id="102" name="Oval 117">
                    <a:extLst>
                      <a:ext uri="{FF2B5EF4-FFF2-40B4-BE49-F238E27FC236}">
                        <a16:creationId xmlns:a16="http://schemas.microsoft.com/office/drawing/2014/main" id="{84F6268F-C897-4BB0-B9A3-103CB430809A}"/>
                      </a:ext>
                    </a:extLst>
                  </p:cNvPr>
                  <p:cNvSpPr>
                    <a:spLocks noChangeArrowheads="1"/>
                  </p:cNvSpPr>
                  <p:nvPr/>
                </p:nvSpPr>
                <p:spPr bwMode="auto">
                  <a:xfrm>
                    <a:off x="7380" y="73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03" name="Text Box 118">
                    <a:extLst>
                      <a:ext uri="{FF2B5EF4-FFF2-40B4-BE49-F238E27FC236}">
                        <a16:creationId xmlns:a16="http://schemas.microsoft.com/office/drawing/2014/main" id="{3C12FD9C-33B9-4565-848D-87A2B8EDCB75}"/>
                      </a:ext>
                    </a:extLst>
                  </p:cNvPr>
                  <p:cNvSpPr txBox="1">
                    <a:spLocks noChangeArrowheads="1"/>
                  </p:cNvSpPr>
                  <p:nvPr/>
                </p:nvSpPr>
                <p:spPr bwMode="auto">
                  <a:xfrm>
                    <a:off x="7380" y="73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93" name="Group 119">
                  <a:extLst>
                    <a:ext uri="{FF2B5EF4-FFF2-40B4-BE49-F238E27FC236}">
                      <a16:creationId xmlns:a16="http://schemas.microsoft.com/office/drawing/2014/main" id="{CD93C4FC-9645-42D4-AC30-AD6FEDE6C029}"/>
                    </a:ext>
                  </a:extLst>
                </p:cNvPr>
                <p:cNvGrpSpPr>
                  <a:grpSpLocks/>
                </p:cNvGrpSpPr>
                <p:nvPr/>
              </p:nvGrpSpPr>
              <p:grpSpPr bwMode="auto">
                <a:xfrm>
                  <a:off x="3240" y="9540"/>
                  <a:ext cx="540" cy="360"/>
                  <a:chOff x="3420" y="5220"/>
                  <a:chExt cx="540" cy="360"/>
                </a:xfrm>
              </p:grpSpPr>
              <p:sp>
                <p:nvSpPr>
                  <p:cNvPr id="100" name="Oval 120">
                    <a:extLst>
                      <a:ext uri="{FF2B5EF4-FFF2-40B4-BE49-F238E27FC236}">
                        <a16:creationId xmlns:a16="http://schemas.microsoft.com/office/drawing/2014/main" id="{68CB1995-9C0A-4B93-87EE-7321601DA3FA}"/>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01" name="Text Box 121">
                    <a:extLst>
                      <a:ext uri="{FF2B5EF4-FFF2-40B4-BE49-F238E27FC236}">
                        <a16:creationId xmlns:a16="http://schemas.microsoft.com/office/drawing/2014/main" id="{88F13790-4BE7-44FA-A23A-5DE163A6BA1D}"/>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94" name="Group 122">
                  <a:extLst>
                    <a:ext uri="{FF2B5EF4-FFF2-40B4-BE49-F238E27FC236}">
                      <a16:creationId xmlns:a16="http://schemas.microsoft.com/office/drawing/2014/main" id="{B359D8DB-FAA2-40F2-BD0D-6B7615F2631C}"/>
                    </a:ext>
                  </a:extLst>
                </p:cNvPr>
                <p:cNvGrpSpPr>
                  <a:grpSpLocks/>
                </p:cNvGrpSpPr>
                <p:nvPr/>
              </p:nvGrpSpPr>
              <p:grpSpPr bwMode="auto">
                <a:xfrm>
                  <a:off x="3240" y="10440"/>
                  <a:ext cx="540" cy="360"/>
                  <a:chOff x="4320" y="5220"/>
                  <a:chExt cx="540" cy="360"/>
                </a:xfrm>
              </p:grpSpPr>
              <p:sp>
                <p:nvSpPr>
                  <p:cNvPr id="98" name="Oval 123">
                    <a:extLst>
                      <a:ext uri="{FF2B5EF4-FFF2-40B4-BE49-F238E27FC236}">
                        <a16:creationId xmlns:a16="http://schemas.microsoft.com/office/drawing/2014/main" id="{EEF65B82-DF62-495C-A6CD-FE27758504B6}"/>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99" name="Text Box 124">
                    <a:extLst>
                      <a:ext uri="{FF2B5EF4-FFF2-40B4-BE49-F238E27FC236}">
                        <a16:creationId xmlns:a16="http://schemas.microsoft.com/office/drawing/2014/main" id="{34318A91-2803-4853-9599-68683A421B3C}"/>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grpSp>
              <p:nvGrpSpPr>
                <p:cNvPr id="95" name="Group 125">
                  <a:extLst>
                    <a:ext uri="{FF2B5EF4-FFF2-40B4-BE49-F238E27FC236}">
                      <a16:creationId xmlns:a16="http://schemas.microsoft.com/office/drawing/2014/main" id="{5F22F7EA-1E18-4232-A6A8-F84A28CF23EF}"/>
                    </a:ext>
                  </a:extLst>
                </p:cNvPr>
                <p:cNvGrpSpPr>
                  <a:grpSpLocks/>
                </p:cNvGrpSpPr>
                <p:nvPr/>
              </p:nvGrpSpPr>
              <p:grpSpPr bwMode="auto">
                <a:xfrm>
                  <a:off x="2160" y="10440"/>
                  <a:ext cx="540" cy="360"/>
                  <a:chOff x="3420" y="5220"/>
                  <a:chExt cx="540" cy="360"/>
                </a:xfrm>
              </p:grpSpPr>
              <p:sp>
                <p:nvSpPr>
                  <p:cNvPr id="96" name="Oval 126">
                    <a:extLst>
                      <a:ext uri="{FF2B5EF4-FFF2-40B4-BE49-F238E27FC236}">
                        <a16:creationId xmlns:a16="http://schemas.microsoft.com/office/drawing/2014/main" id="{E38C5B98-9627-4E04-BA91-E00C0431AAC1}"/>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97" name="Text Box 127">
                    <a:extLst>
                      <a:ext uri="{FF2B5EF4-FFF2-40B4-BE49-F238E27FC236}">
                        <a16:creationId xmlns:a16="http://schemas.microsoft.com/office/drawing/2014/main" id="{48624805-A35B-4FCE-9105-25E42428E892}"/>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grpSp>
            <p:nvGrpSpPr>
              <p:cNvPr id="88" name="Group 128">
                <a:extLst>
                  <a:ext uri="{FF2B5EF4-FFF2-40B4-BE49-F238E27FC236}">
                    <a16:creationId xmlns:a16="http://schemas.microsoft.com/office/drawing/2014/main" id="{61BA609C-F9B7-449C-ADEE-E58FF7DA8F77}"/>
                  </a:ext>
                </a:extLst>
              </p:cNvPr>
              <p:cNvGrpSpPr>
                <a:grpSpLocks/>
              </p:cNvGrpSpPr>
              <p:nvPr/>
            </p:nvGrpSpPr>
            <p:grpSpPr bwMode="auto">
              <a:xfrm>
                <a:off x="2340" y="9720"/>
                <a:ext cx="900" cy="1800"/>
                <a:chOff x="2340" y="9720"/>
                <a:chExt cx="900" cy="1800"/>
              </a:xfrm>
            </p:grpSpPr>
            <p:sp>
              <p:nvSpPr>
                <p:cNvPr id="89" name="Line 129">
                  <a:extLst>
                    <a:ext uri="{FF2B5EF4-FFF2-40B4-BE49-F238E27FC236}">
                      <a16:creationId xmlns:a16="http://schemas.microsoft.com/office/drawing/2014/main" id="{B9C22A46-5219-49B4-BEAA-1F21754B48D2}"/>
                    </a:ext>
                  </a:extLst>
                </p:cNvPr>
                <p:cNvSpPr>
                  <a:spLocks noChangeShapeType="1"/>
                </p:cNvSpPr>
                <p:nvPr/>
              </p:nvSpPr>
              <p:spPr bwMode="auto">
                <a:xfrm flipV="1">
                  <a:off x="2340" y="97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90" name="Line 130">
                  <a:extLst>
                    <a:ext uri="{FF2B5EF4-FFF2-40B4-BE49-F238E27FC236}">
                      <a16:creationId xmlns:a16="http://schemas.microsoft.com/office/drawing/2014/main" id="{CD5ED55C-C110-49ED-90AA-7FF3A36E8356}"/>
                    </a:ext>
                  </a:extLst>
                </p:cNvPr>
                <p:cNvSpPr>
                  <a:spLocks noChangeShapeType="1"/>
                </p:cNvSpPr>
                <p:nvPr/>
              </p:nvSpPr>
              <p:spPr bwMode="auto">
                <a:xfrm>
                  <a:off x="2340" y="1080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91" name="Line 131">
                  <a:extLst>
                    <a:ext uri="{FF2B5EF4-FFF2-40B4-BE49-F238E27FC236}">
                      <a16:creationId xmlns:a16="http://schemas.microsoft.com/office/drawing/2014/main" id="{44A3CF82-3DC8-4965-93BA-F2890E5B3F1C}"/>
                    </a:ext>
                  </a:extLst>
                </p:cNvPr>
                <p:cNvSpPr>
                  <a:spLocks noChangeShapeType="1"/>
                </p:cNvSpPr>
                <p:nvPr/>
              </p:nvSpPr>
              <p:spPr bwMode="auto">
                <a:xfrm>
                  <a:off x="2520" y="106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63" name="Group 132">
              <a:extLst>
                <a:ext uri="{FF2B5EF4-FFF2-40B4-BE49-F238E27FC236}">
                  <a16:creationId xmlns:a16="http://schemas.microsoft.com/office/drawing/2014/main" id="{2BE0C604-E2F9-4906-BD32-8C1C92D4B9D0}"/>
                </a:ext>
              </a:extLst>
            </p:cNvPr>
            <p:cNvGrpSpPr>
              <a:grpSpLocks/>
            </p:cNvGrpSpPr>
            <p:nvPr/>
          </p:nvGrpSpPr>
          <p:grpSpPr bwMode="auto">
            <a:xfrm>
              <a:off x="4860" y="1440"/>
              <a:ext cx="1800" cy="3060"/>
              <a:chOff x="4860" y="1440"/>
              <a:chExt cx="1800" cy="3060"/>
            </a:xfrm>
          </p:grpSpPr>
          <p:grpSp>
            <p:nvGrpSpPr>
              <p:cNvPr id="64" name="Group 133">
                <a:extLst>
                  <a:ext uri="{FF2B5EF4-FFF2-40B4-BE49-F238E27FC236}">
                    <a16:creationId xmlns:a16="http://schemas.microsoft.com/office/drawing/2014/main" id="{62BAF062-99FE-4455-84F6-0A896D165D92}"/>
                  </a:ext>
                </a:extLst>
              </p:cNvPr>
              <p:cNvGrpSpPr>
                <a:grpSpLocks/>
              </p:cNvGrpSpPr>
              <p:nvPr/>
            </p:nvGrpSpPr>
            <p:grpSpPr bwMode="auto">
              <a:xfrm>
                <a:off x="6120" y="1440"/>
                <a:ext cx="540" cy="3060"/>
                <a:chOff x="6120" y="1440"/>
                <a:chExt cx="540" cy="3060"/>
              </a:xfrm>
            </p:grpSpPr>
            <p:grpSp>
              <p:nvGrpSpPr>
                <p:cNvPr id="77" name="Group 134">
                  <a:extLst>
                    <a:ext uri="{FF2B5EF4-FFF2-40B4-BE49-F238E27FC236}">
                      <a16:creationId xmlns:a16="http://schemas.microsoft.com/office/drawing/2014/main" id="{E1BA4388-84A6-4D18-A129-C1C86E3D1B39}"/>
                    </a:ext>
                  </a:extLst>
                </p:cNvPr>
                <p:cNvGrpSpPr>
                  <a:grpSpLocks/>
                </p:cNvGrpSpPr>
                <p:nvPr/>
              </p:nvGrpSpPr>
              <p:grpSpPr bwMode="auto">
                <a:xfrm>
                  <a:off x="6120" y="1440"/>
                  <a:ext cx="540" cy="360"/>
                  <a:chOff x="2520" y="5220"/>
                  <a:chExt cx="540" cy="360"/>
                </a:xfrm>
              </p:grpSpPr>
              <p:sp>
                <p:nvSpPr>
                  <p:cNvPr id="84" name="Oval 135">
                    <a:extLst>
                      <a:ext uri="{FF2B5EF4-FFF2-40B4-BE49-F238E27FC236}">
                        <a16:creationId xmlns:a16="http://schemas.microsoft.com/office/drawing/2014/main" id="{C6F24A59-A298-4882-82D1-B13708F230C9}"/>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85" name="Text Box 136">
                    <a:extLst>
                      <a:ext uri="{FF2B5EF4-FFF2-40B4-BE49-F238E27FC236}">
                        <a16:creationId xmlns:a16="http://schemas.microsoft.com/office/drawing/2014/main" id="{BB72FB33-705B-48EB-A531-5675AA0C74CB}"/>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5</a:t>
                    </a:r>
                  </a:p>
                </p:txBody>
              </p:sp>
            </p:grpSp>
            <p:grpSp>
              <p:nvGrpSpPr>
                <p:cNvPr id="78" name="Group 137">
                  <a:extLst>
                    <a:ext uri="{FF2B5EF4-FFF2-40B4-BE49-F238E27FC236}">
                      <a16:creationId xmlns:a16="http://schemas.microsoft.com/office/drawing/2014/main" id="{4752DAEF-D5BA-4B10-952D-5BC65530A96E}"/>
                    </a:ext>
                  </a:extLst>
                </p:cNvPr>
                <p:cNvGrpSpPr>
                  <a:grpSpLocks/>
                </p:cNvGrpSpPr>
                <p:nvPr/>
              </p:nvGrpSpPr>
              <p:grpSpPr bwMode="auto">
                <a:xfrm>
                  <a:off x="6120" y="2340"/>
                  <a:ext cx="540" cy="360"/>
                  <a:chOff x="2520" y="5220"/>
                  <a:chExt cx="540" cy="360"/>
                </a:xfrm>
              </p:grpSpPr>
              <p:sp>
                <p:nvSpPr>
                  <p:cNvPr id="82" name="Oval 138">
                    <a:extLst>
                      <a:ext uri="{FF2B5EF4-FFF2-40B4-BE49-F238E27FC236}">
                        <a16:creationId xmlns:a16="http://schemas.microsoft.com/office/drawing/2014/main" id="{754C2148-438B-4F98-9494-CFC1E809C28B}"/>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83" name="Text Box 139">
                    <a:extLst>
                      <a:ext uri="{FF2B5EF4-FFF2-40B4-BE49-F238E27FC236}">
                        <a16:creationId xmlns:a16="http://schemas.microsoft.com/office/drawing/2014/main" id="{E148972E-3109-4ADB-97ED-F361BC44D672}"/>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6</a:t>
                    </a:r>
                  </a:p>
                </p:txBody>
              </p:sp>
            </p:grpSp>
            <p:grpSp>
              <p:nvGrpSpPr>
                <p:cNvPr id="79" name="Group 140">
                  <a:extLst>
                    <a:ext uri="{FF2B5EF4-FFF2-40B4-BE49-F238E27FC236}">
                      <a16:creationId xmlns:a16="http://schemas.microsoft.com/office/drawing/2014/main" id="{7AD42D11-DD7C-4D10-BB19-3A696D023B86}"/>
                    </a:ext>
                  </a:extLst>
                </p:cNvPr>
                <p:cNvGrpSpPr>
                  <a:grpSpLocks/>
                </p:cNvGrpSpPr>
                <p:nvPr/>
              </p:nvGrpSpPr>
              <p:grpSpPr bwMode="auto">
                <a:xfrm>
                  <a:off x="6120" y="4140"/>
                  <a:ext cx="540" cy="360"/>
                  <a:chOff x="2520" y="5220"/>
                  <a:chExt cx="540" cy="360"/>
                </a:xfrm>
              </p:grpSpPr>
              <p:sp>
                <p:nvSpPr>
                  <p:cNvPr id="80" name="Oval 141">
                    <a:extLst>
                      <a:ext uri="{FF2B5EF4-FFF2-40B4-BE49-F238E27FC236}">
                        <a16:creationId xmlns:a16="http://schemas.microsoft.com/office/drawing/2014/main" id="{C2EFDF41-D4D6-4DC7-B12D-A29959D823A6}"/>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81" name="Text Box 142">
                    <a:extLst>
                      <a:ext uri="{FF2B5EF4-FFF2-40B4-BE49-F238E27FC236}">
                        <a16:creationId xmlns:a16="http://schemas.microsoft.com/office/drawing/2014/main" id="{4F73F705-EE49-43A8-81B9-05C023567FF3}"/>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7</a:t>
                    </a:r>
                  </a:p>
                </p:txBody>
              </p:sp>
            </p:grpSp>
          </p:grpSp>
          <p:grpSp>
            <p:nvGrpSpPr>
              <p:cNvPr id="65" name="Group 143">
                <a:extLst>
                  <a:ext uri="{FF2B5EF4-FFF2-40B4-BE49-F238E27FC236}">
                    <a16:creationId xmlns:a16="http://schemas.microsoft.com/office/drawing/2014/main" id="{6D634E06-C42F-41CF-892A-6E8B92101C58}"/>
                  </a:ext>
                </a:extLst>
              </p:cNvPr>
              <p:cNvGrpSpPr>
                <a:grpSpLocks/>
              </p:cNvGrpSpPr>
              <p:nvPr/>
            </p:nvGrpSpPr>
            <p:grpSpPr bwMode="auto">
              <a:xfrm>
                <a:off x="5217" y="1620"/>
                <a:ext cx="900" cy="2700"/>
                <a:chOff x="5217" y="1620"/>
                <a:chExt cx="900" cy="2700"/>
              </a:xfrm>
            </p:grpSpPr>
            <p:sp>
              <p:nvSpPr>
                <p:cNvPr id="72" name="Line 144">
                  <a:extLst>
                    <a:ext uri="{FF2B5EF4-FFF2-40B4-BE49-F238E27FC236}">
                      <a16:creationId xmlns:a16="http://schemas.microsoft.com/office/drawing/2014/main" id="{93370050-43C4-40DA-8C11-A82F6DDBFFD3}"/>
                    </a:ext>
                  </a:extLst>
                </p:cNvPr>
                <p:cNvSpPr>
                  <a:spLocks noChangeShapeType="1"/>
                </p:cNvSpPr>
                <p:nvPr/>
              </p:nvSpPr>
              <p:spPr bwMode="auto">
                <a:xfrm flipV="1">
                  <a:off x="5217" y="16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73" name="Line 145">
                  <a:extLst>
                    <a:ext uri="{FF2B5EF4-FFF2-40B4-BE49-F238E27FC236}">
                      <a16:creationId xmlns:a16="http://schemas.microsoft.com/office/drawing/2014/main" id="{1326BED5-3374-4464-805E-26EF27411D73}"/>
                    </a:ext>
                  </a:extLst>
                </p:cNvPr>
                <p:cNvSpPr>
                  <a:spLocks noChangeShapeType="1"/>
                </p:cNvSpPr>
                <p:nvPr/>
              </p:nvSpPr>
              <p:spPr bwMode="auto">
                <a:xfrm>
                  <a:off x="5397" y="25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74" name="Line 146">
                  <a:extLst>
                    <a:ext uri="{FF2B5EF4-FFF2-40B4-BE49-F238E27FC236}">
                      <a16:creationId xmlns:a16="http://schemas.microsoft.com/office/drawing/2014/main" id="{3076BC04-2FC0-475B-B8B1-E5BD3D4C3796}"/>
                    </a:ext>
                  </a:extLst>
                </p:cNvPr>
                <p:cNvSpPr>
                  <a:spLocks noChangeShapeType="1"/>
                </p:cNvSpPr>
                <p:nvPr/>
              </p:nvSpPr>
              <p:spPr bwMode="auto">
                <a:xfrm>
                  <a:off x="5397" y="43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75" name="Line 147">
                  <a:extLst>
                    <a:ext uri="{FF2B5EF4-FFF2-40B4-BE49-F238E27FC236}">
                      <a16:creationId xmlns:a16="http://schemas.microsoft.com/office/drawing/2014/main" id="{94352293-E966-41FB-8732-1A4F31CAD16D}"/>
                    </a:ext>
                  </a:extLst>
                </p:cNvPr>
                <p:cNvSpPr>
                  <a:spLocks noChangeShapeType="1"/>
                </p:cNvSpPr>
                <p:nvPr/>
              </p:nvSpPr>
              <p:spPr bwMode="auto">
                <a:xfrm flipV="1">
                  <a:off x="5220" y="3600"/>
                  <a:ext cx="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76" name="Line 148">
                  <a:extLst>
                    <a:ext uri="{FF2B5EF4-FFF2-40B4-BE49-F238E27FC236}">
                      <a16:creationId xmlns:a16="http://schemas.microsoft.com/office/drawing/2014/main" id="{DD9103B5-2B68-42A9-A400-A63BB7E4EB1B}"/>
                    </a:ext>
                  </a:extLst>
                </p:cNvPr>
                <p:cNvSpPr>
                  <a:spLocks noChangeShapeType="1"/>
                </p:cNvSpPr>
                <p:nvPr/>
              </p:nvSpPr>
              <p:spPr bwMode="auto">
                <a:xfrm>
                  <a:off x="5220" y="2703"/>
                  <a:ext cx="0" cy="540"/>
                </a:xfrm>
                <a:prstGeom prst="line">
                  <a:avLst/>
                </a:prstGeom>
                <a:noFill/>
                <a:ln w="9525">
                  <a:solidFill>
                    <a:srgbClr val="000000"/>
                  </a:solidFill>
                  <a:prstDash val="dash"/>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nvGrpSpPr>
              <p:cNvPr id="66" name="Group 149">
                <a:extLst>
                  <a:ext uri="{FF2B5EF4-FFF2-40B4-BE49-F238E27FC236}">
                    <a16:creationId xmlns:a16="http://schemas.microsoft.com/office/drawing/2014/main" id="{38583CDF-B913-44B0-9F6E-D05667C47C61}"/>
                  </a:ext>
                </a:extLst>
              </p:cNvPr>
              <p:cNvGrpSpPr>
                <a:grpSpLocks/>
              </p:cNvGrpSpPr>
              <p:nvPr/>
            </p:nvGrpSpPr>
            <p:grpSpPr bwMode="auto">
              <a:xfrm>
                <a:off x="4860" y="1800"/>
                <a:ext cx="1080" cy="2520"/>
                <a:chOff x="4860" y="1800"/>
                <a:chExt cx="1080" cy="2520"/>
              </a:xfrm>
            </p:grpSpPr>
            <p:sp>
              <p:nvSpPr>
                <p:cNvPr id="67" name="Text Box 150">
                  <a:extLst>
                    <a:ext uri="{FF2B5EF4-FFF2-40B4-BE49-F238E27FC236}">
                      <a16:creationId xmlns:a16="http://schemas.microsoft.com/office/drawing/2014/main" id="{506FE6EC-65D7-43C5-81FA-460A4DC47247}"/>
                    </a:ext>
                  </a:extLst>
                </p:cNvPr>
                <p:cNvSpPr txBox="1">
                  <a:spLocks noChangeArrowheads="1"/>
                </p:cNvSpPr>
                <p:nvPr/>
              </p:nvSpPr>
              <p:spPr bwMode="auto">
                <a:xfrm>
                  <a:off x="5220" y="1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D</a:t>
                  </a:r>
                </a:p>
              </p:txBody>
            </p:sp>
            <p:sp>
              <p:nvSpPr>
                <p:cNvPr id="68" name="Text Box 151">
                  <a:extLst>
                    <a:ext uri="{FF2B5EF4-FFF2-40B4-BE49-F238E27FC236}">
                      <a16:creationId xmlns:a16="http://schemas.microsoft.com/office/drawing/2014/main" id="{BF042DEC-6CC7-4C6B-9A2D-7AD5EE532D7E}"/>
                    </a:ext>
                  </a:extLst>
                </p:cNvPr>
                <p:cNvSpPr txBox="1">
                  <a:spLocks noChangeArrowheads="1"/>
                </p:cNvSpPr>
                <p:nvPr/>
              </p:nvSpPr>
              <p:spPr bwMode="auto">
                <a:xfrm>
                  <a:off x="5400" y="21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E</a:t>
                  </a:r>
                </a:p>
              </p:txBody>
            </p:sp>
            <p:sp>
              <p:nvSpPr>
                <p:cNvPr id="69" name="Text Box 152">
                  <a:extLst>
                    <a:ext uri="{FF2B5EF4-FFF2-40B4-BE49-F238E27FC236}">
                      <a16:creationId xmlns:a16="http://schemas.microsoft.com/office/drawing/2014/main" id="{0A52F4F0-D59B-4D98-9EC3-66371C954ED7}"/>
                    </a:ext>
                  </a:extLst>
                </p:cNvPr>
                <p:cNvSpPr txBox="1">
                  <a:spLocks noChangeArrowheads="1"/>
                </p:cNvSpPr>
                <p:nvPr/>
              </p:nvSpPr>
              <p:spPr bwMode="auto">
                <a:xfrm>
                  <a:off x="4860" y="37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F</a:t>
                  </a:r>
                </a:p>
              </p:txBody>
            </p:sp>
            <p:sp>
              <p:nvSpPr>
                <p:cNvPr id="70" name="Text Box 153">
                  <a:extLst>
                    <a:ext uri="{FF2B5EF4-FFF2-40B4-BE49-F238E27FC236}">
                      <a16:creationId xmlns:a16="http://schemas.microsoft.com/office/drawing/2014/main" id="{3A4C9F53-713A-4953-A96E-24C2F74F8663}"/>
                    </a:ext>
                  </a:extLst>
                </p:cNvPr>
                <p:cNvSpPr txBox="1">
                  <a:spLocks noChangeArrowheads="1"/>
                </p:cNvSpPr>
                <p:nvPr/>
              </p:nvSpPr>
              <p:spPr bwMode="auto">
                <a:xfrm>
                  <a:off x="5400" y="39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G</a:t>
                  </a:r>
                </a:p>
              </p:txBody>
            </p:sp>
            <p:sp>
              <p:nvSpPr>
                <p:cNvPr id="71" name="Text Box 154">
                  <a:extLst>
                    <a:ext uri="{FF2B5EF4-FFF2-40B4-BE49-F238E27FC236}">
                      <a16:creationId xmlns:a16="http://schemas.microsoft.com/office/drawing/2014/main" id="{8F9ECBB8-FEC4-426B-9E07-4516BD32D090}"/>
                    </a:ext>
                  </a:extLst>
                </p:cNvPr>
                <p:cNvSpPr txBox="1">
                  <a:spLocks noChangeArrowheads="1"/>
                </p:cNvSpPr>
                <p:nvPr/>
              </p:nvSpPr>
              <p:spPr bwMode="auto">
                <a:xfrm>
                  <a:off x="4860" y="27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X</a:t>
                  </a:r>
                </a:p>
              </p:txBody>
            </p:sp>
          </p:grpSp>
        </p:grpSp>
      </p:grpSp>
      <p:grpSp>
        <p:nvGrpSpPr>
          <p:cNvPr id="107" name="Group 208">
            <a:extLst>
              <a:ext uri="{FF2B5EF4-FFF2-40B4-BE49-F238E27FC236}">
                <a16:creationId xmlns:a16="http://schemas.microsoft.com/office/drawing/2014/main" id="{F550F6BE-3F34-4210-A5F4-DBA98463C959}"/>
              </a:ext>
            </a:extLst>
          </p:cNvPr>
          <p:cNvGrpSpPr>
            <a:grpSpLocks/>
          </p:cNvGrpSpPr>
          <p:nvPr/>
        </p:nvGrpSpPr>
        <p:grpSpPr bwMode="auto">
          <a:xfrm>
            <a:off x="4559767" y="2538973"/>
            <a:ext cx="2514600" cy="2247900"/>
            <a:chOff x="4176" y="1296"/>
            <a:chExt cx="1584" cy="1416"/>
          </a:xfrm>
        </p:grpSpPr>
        <p:sp>
          <p:nvSpPr>
            <p:cNvPr id="108" name="Text Box 156">
              <a:extLst>
                <a:ext uri="{FF2B5EF4-FFF2-40B4-BE49-F238E27FC236}">
                  <a16:creationId xmlns:a16="http://schemas.microsoft.com/office/drawing/2014/main" id="{B6EC5683-BB2E-420D-BDE1-9FE8A2399E4F}"/>
                </a:ext>
              </a:extLst>
            </p:cNvPr>
            <p:cNvSpPr txBox="1">
              <a:spLocks noChangeArrowheads="1"/>
            </p:cNvSpPr>
            <p:nvPr/>
          </p:nvSpPr>
          <p:spPr bwMode="auto">
            <a:xfrm>
              <a:off x="4704" y="2276"/>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F</a:t>
              </a:r>
            </a:p>
          </p:txBody>
        </p:sp>
        <p:sp>
          <p:nvSpPr>
            <p:cNvPr id="109" name="Text Box 157">
              <a:extLst>
                <a:ext uri="{FF2B5EF4-FFF2-40B4-BE49-F238E27FC236}">
                  <a16:creationId xmlns:a16="http://schemas.microsoft.com/office/drawing/2014/main" id="{E7370B60-6691-4B14-A5C2-0442FCFDE213}"/>
                </a:ext>
              </a:extLst>
            </p:cNvPr>
            <p:cNvSpPr txBox="1">
              <a:spLocks noChangeArrowheads="1"/>
            </p:cNvSpPr>
            <p:nvPr/>
          </p:nvSpPr>
          <p:spPr bwMode="auto">
            <a:xfrm>
              <a:off x="4704" y="1623"/>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X</a:t>
              </a:r>
            </a:p>
          </p:txBody>
        </p:sp>
        <p:sp>
          <p:nvSpPr>
            <p:cNvPr id="110" name="Oval 160">
              <a:extLst>
                <a:ext uri="{FF2B5EF4-FFF2-40B4-BE49-F238E27FC236}">
                  <a16:creationId xmlns:a16="http://schemas.microsoft.com/office/drawing/2014/main" id="{117E99BD-E23F-46FF-AD8A-FCA0EF993ECA}"/>
                </a:ext>
              </a:extLst>
            </p:cNvPr>
            <p:cNvSpPr>
              <a:spLocks noChangeArrowheads="1"/>
            </p:cNvSpPr>
            <p:nvPr/>
          </p:nvSpPr>
          <p:spPr bwMode="auto">
            <a:xfrm>
              <a:off x="5443" y="1405"/>
              <a:ext cx="211" cy="218"/>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11" name="Text Box 161">
              <a:extLst>
                <a:ext uri="{FF2B5EF4-FFF2-40B4-BE49-F238E27FC236}">
                  <a16:creationId xmlns:a16="http://schemas.microsoft.com/office/drawing/2014/main" id="{0AAEA9F2-2327-4828-A27F-6D4CCB6D5A4B}"/>
                </a:ext>
              </a:extLst>
            </p:cNvPr>
            <p:cNvSpPr txBox="1">
              <a:spLocks noChangeArrowheads="1"/>
            </p:cNvSpPr>
            <p:nvPr/>
          </p:nvSpPr>
          <p:spPr bwMode="auto">
            <a:xfrm>
              <a:off x="5443" y="1405"/>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5</a:t>
              </a:r>
            </a:p>
          </p:txBody>
        </p:sp>
        <p:sp>
          <p:nvSpPr>
            <p:cNvPr id="112" name="Oval 163">
              <a:extLst>
                <a:ext uri="{FF2B5EF4-FFF2-40B4-BE49-F238E27FC236}">
                  <a16:creationId xmlns:a16="http://schemas.microsoft.com/office/drawing/2014/main" id="{E00B7A50-6E27-481B-A2D2-DFD30CD6B1BD}"/>
                </a:ext>
              </a:extLst>
            </p:cNvPr>
            <p:cNvSpPr>
              <a:spLocks noChangeArrowheads="1"/>
            </p:cNvSpPr>
            <p:nvPr/>
          </p:nvSpPr>
          <p:spPr bwMode="auto">
            <a:xfrm>
              <a:off x="5443" y="2494"/>
              <a:ext cx="211" cy="218"/>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13" name="Text Box 164">
              <a:extLst>
                <a:ext uri="{FF2B5EF4-FFF2-40B4-BE49-F238E27FC236}">
                  <a16:creationId xmlns:a16="http://schemas.microsoft.com/office/drawing/2014/main" id="{9A5723FB-8529-442B-AD34-84D4B1976D59}"/>
                </a:ext>
              </a:extLst>
            </p:cNvPr>
            <p:cNvSpPr txBox="1">
              <a:spLocks noChangeArrowheads="1"/>
            </p:cNvSpPr>
            <p:nvPr/>
          </p:nvSpPr>
          <p:spPr bwMode="auto">
            <a:xfrm>
              <a:off x="5443" y="2494"/>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7</a:t>
              </a:r>
            </a:p>
          </p:txBody>
        </p:sp>
        <p:sp>
          <p:nvSpPr>
            <p:cNvPr id="114" name="Text Box 166">
              <a:extLst>
                <a:ext uri="{FF2B5EF4-FFF2-40B4-BE49-F238E27FC236}">
                  <a16:creationId xmlns:a16="http://schemas.microsoft.com/office/drawing/2014/main" id="{E4F0C796-4FCA-4A3C-B687-40833EE7D57E}"/>
                </a:ext>
              </a:extLst>
            </p:cNvPr>
            <p:cNvSpPr txBox="1">
              <a:spLocks noChangeArrowheads="1"/>
            </p:cNvSpPr>
            <p:nvPr/>
          </p:nvSpPr>
          <p:spPr bwMode="auto">
            <a:xfrm>
              <a:off x="5021" y="1296"/>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E</a:t>
              </a:r>
            </a:p>
          </p:txBody>
        </p:sp>
        <p:sp>
          <p:nvSpPr>
            <p:cNvPr id="115" name="Text Box 167">
              <a:extLst>
                <a:ext uri="{FF2B5EF4-FFF2-40B4-BE49-F238E27FC236}">
                  <a16:creationId xmlns:a16="http://schemas.microsoft.com/office/drawing/2014/main" id="{EE5D70DE-3864-435E-B410-158103B2626C}"/>
                </a:ext>
              </a:extLst>
            </p:cNvPr>
            <p:cNvSpPr txBox="1">
              <a:spLocks noChangeArrowheads="1"/>
            </p:cNvSpPr>
            <p:nvPr/>
          </p:nvSpPr>
          <p:spPr bwMode="auto">
            <a:xfrm>
              <a:off x="5184" y="1488"/>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D</a:t>
              </a:r>
            </a:p>
          </p:txBody>
        </p:sp>
        <p:sp>
          <p:nvSpPr>
            <p:cNvPr id="116" name="Text Box 168">
              <a:extLst>
                <a:ext uri="{FF2B5EF4-FFF2-40B4-BE49-F238E27FC236}">
                  <a16:creationId xmlns:a16="http://schemas.microsoft.com/office/drawing/2014/main" id="{81DFAA9F-007C-4A5C-A0ED-A23F5B2818BF}"/>
                </a:ext>
              </a:extLst>
            </p:cNvPr>
            <p:cNvSpPr txBox="1">
              <a:spLocks noChangeArrowheads="1"/>
            </p:cNvSpPr>
            <p:nvPr/>
          </p:nvSpPr>
          <p:spPr bwMode="auto">
            <a:xfrm>
              <a:off x="5021" y="2385"/>
              <a:ext cx="3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G</a:t>
              </a:r>
            </a:p>
          </p:txBody>
        </p:sp>
        <p:grpSp>
          <p:nvGrpSpPr>
            <p:cNvPr id="117" name="Group 169">
              <a:extLst>
                <a:ext uri="{FF2B5EF4-FFF2-40B4-BE49-F238E27FC236}">
                  <a16:creationId xmlns:a16="http://schemas.microsoft.com/office/drawing/2014/main" id="{8D5DC492-83C7-485C-AC89-000F6470A1B7}"/>
                </a:ext>
              </a:extLst>
            </p:cNvPr>
            <p:cNvGrpSpPr>
              <a:grpSpLocks/>
            </p:cNvGrpSpPr>
            <p:nvPr/>
          </p:nvGrpSpPr>
          <p:grpSpPr bwMode="auto">
            <a:xfrm>
              <a:off x="4176" y="1392"/>
              <a:ext cx="1584" cy="1307"/>
              <a:chOff x="3240" y="9540"/>
              <a:chExt cx="2700" cy="2160"/>
            </a:xfrm>
          </p:grpSpPr>
          <p:grpSp>
            <p:nvGrpSpPr>
              <p:cNvPr id="118" name="Group 170">
                <a:extLst>
                  <a:ext uri="{FF2B5EF4-FFF2-40B4-BE49-F238E27FC236}">
                    <a16:creationId xmlns:a16="http://schemas.microsoft.com/office/drawing/2014/main" id="{90C86C0F-78FD-4846-A30A-38C0311E8F78}"/>
                  </a:ext>
                </a:extLst>
              </p:cNvPr>
              <p:cNvGrpSpPr>
                <a:grpSpLocks/>
              </p:cNvGrpSpPr>
              <p:nvPr/>
            </p:nvGrpSpPr>
            <p:grpSpPr bwMode="auto">
              <a:xfrm>
                <a:off x="3240" y="9540"/>
                <a:ext cx="1620" cy="2160"/>
                <a:chOff x="2160" y="9540"/>
                <a:chExt cx="1620" cy="2160"/>
              </a:xfrm>
            </p:grpSpPr>
            <p:grpSp>
              <p:nvGrpSpPr>
                <p:cNvPr id="135" name="Group 171">
                  <a:extLst>
                    <a:ext uri="{FF2B5EF4-FFF2-40B4-BE49-F238E27FC236}">
                      <a16:creationId xmlns:a16="http://schemas.microsoft.com/office/drawing/2014/main" id="{390B27B4-E075-4878-9E57-F3A3AE8C0B26}"/>
                    </a:ext>
                  </a:extLst>
                </p:cNvPr>
                <p:cNvGrpSpPr>
                  <a:grpSpLocks/>
                </p:cNvGrpSpPr>
                <p:nvPr/>
              </p:nvGrpSpPr>
              <p:grpSpPr bwMode="auto">
                <a:xfrm>
                  <a:off x="2520" y="9720"/>
                  <a:ext cx="540" cy="1440"/>
                  <a:chOff x="2520" y="9720"/>
                  <a:chExt cx="540" cy="1440"/>
                </a:xfrm>
              </p:grpSpPr>
              <p:sp>
                <p:nvSpPr>
                  <p:cNvPr id="153" name="Text Box 172">
                    <a:extLst>
                      <a:ext uri="{FF2B5EF4-FFF2-40B4-BE49-F238E27FC236}">
                        <a16:creationId xmlns:a16="http://schemas.microsoft.com/office/drawing/2014/main" id="{9D2E2945-C427-4996-BE0D-B19CE214FFBB}"/>
                      </a:ext>
                    </a:extLst>
                  </p:cNvPr>
                  <p:cNvSpPr txBox="1">
                    <a:spLocks noChangeArrowheads="1"/>
                  </p:cNvSpPr>
                  <p:nvPr/>
                </p:nvSpPr>
                <p:spPr bwMode="auto">
                  <a:xfrm>
                    <a:off x="25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154" name="Text Box 173">
                    <a:extLst>
                      <a:ext uri="{FF2B5EF4-FFF2-40B4-BE49-F238E27FC236}">
                        <a16:creationId xmlns:a16="http://schemas.microsoft.com/office/drawing/2014/main" id="{CB43D831-4CF2-4305-AD44-3F14096DA641}"/>
                      </a:ext>
                    </a:extLst>
                  </p:cNvPr>
                  <p:cNvSpPr txBox="1">
                    <a:spLocks noChangeArrowheads="1"/>
                  </p:cNvSpPr>
                  <p:nvPr/>
                </p:nvSpPr>
                <p:spPr bwMode="auto">
                  <a:xfrm>
                    <a:off x="25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155" name="Text Box 174">
                    <a:extLst>
                      <a:ext uri="{FF2B5EF4-FFF2-40B4-BE49-F238E27FC236}">
                        <a16:creationId xmlns:a16="http://schemas.microsoft.com/office/drawing/2014/main" id="{8C303FE0-0F3A-4E5C-9059-799389C099C0}"/>
                      </a:ext>
                    </a:extLst>
                  </p:cNvPr>
                  <p:cNvSpPr txBox="1">
                    <a:spLocks noChangeArrowheads="1"/>
                  </p:cNvSpPr>
                  <p:nvPr/>
                </p:nvSpPr>
                <p:spPr bwMode="auto">
                  <a:xfrm>
                    <a:off x="252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grpSp>
            <p:grpSp>
              <p:nvGrpSpPr>
                <p:cNvPr id="136" name="Group 175">
                  <a:extLst>
                    <a:ext uri="{FF2B5EF4-FFF2-40B4-BE49-F238E27FC236}">
                      <a16:creationId xmlns:a16="http://schemas.microsoft.com/office/drawing/2014/main" id="{EC314D7C-9EE2-4399-A1F7-B10D163E46F0}"/>
                    </a:ext>
                  </a:extLst>
                </p:cNvPr>
                <p:cNvGrpSpPr>
                  <a:grpSpLocks/>
                </p:cNvGrpSpPr>
                <p:nvPr/>
              </p:nvGrpSpPr>
              <p:grpSpPr bwMode="auto">
                <a:xfrm>
                  <a:off x="2160" y="9540"/>
                  <a:ext cx="1620" cy="2160"/>
                  <a:chOff x="2160" y="9540"/>
                  <a:chExt cx="1620" cy="2160"/>
                </a:xfrm>
              </p:grpSpPr>
              <p:grpSp>
                <p:nvGrpSpPr>
                  <p:cNvPr id="141" name="Group 176">
                    <a:extLst>
                      <a:ext uri="{FF2B5EF4-FFF2-40B4-BE49-F238E27FC236}">
                        <a16:creationId xmlns:a16="http://schemas.microsoft.com/office/drawing/2014/main" id="{A8812EBE-ADC6-4667-AF71-FA9CCF5F6F76}"/>
                      </a:ext>
                    </a:extLst>
                  </p:cNvPr>
                  <p:cNvGrpSpPr>
                    <a:grpSpLocks/>
                  </p:cNvGrpSpPr>
                  <p:nvPr/>
                </p:nvGrpSpPr>
                <p:grpSpPr bwMode="auto">
                  <a:xfrm>
                    <a:off x="3240" y="11340"/>
                    <a:ext cx="540" cy="360"/>
                    <a:chOff x="7380" y="7380"/>
                    <a:chExt cx="540" cy="360"/>
                  </a:xfrm>
                </p:grpSpPr>
                <p:sp>
                  <p:nvSpPr>
                    <p:cNvPr id="151" name="Oval 177">
                      <a:extLst>
                        <a:ext uri="{FF2B5EF4-FFF2-40B4-BE49-F238E27FC236}">
                          <a16:creationId xmlns:a16="http://schemas.microsoft.com/office/drawing/2014/main" id="{057481AC-4A7B-4B03-B417-2BE55DAFAE04}"/>
                        </a:ext>
                      </a:extLst>
                    </p:cNvPr>
                    <p:cNvSpPr>
                      <a:spLocks noChangeArrowheads="1"/>
                    </p:cNvSpPr>
                    <p:nvPr/>
                  </p:nvSpPr>
                  <p:spPr bwMode="auto">
                    <a:xfrm>
                      <a:off x="7380" y="73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52" name="Text Box 178">
                      <a:extLst>
                        <a:ext uri="{FF2B5EF4-FFF2-40B4-BE49-F238E27FC236}">
                          <a16:creationId xmlns:a16="http://schemas.microsoft.com/office/drawing/2014/main" id="{D2EE1543-3DD0-465D-97B8-2A8B020D9842}"/>
                        </a:ext>
                      </a:extLst>
                    </p:cNvPr>
                    <p:cNvSpPr txBox="1">
                      <a:spLocks noChangeArrowheads="1"/>
                    </p:cNvSpPr>
                    <p:nvPr/>
                  </p:nvSpPr>
                  <p:spPr bwMode="auto">
                    <a:xfrm>
                      <a:off x="7380" y="73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142" name="Group 179">
                    <a:extLst>
                      <a:ext uri="{FF2B5EF4-FFF2-40B4-BE49-F238E27FC236}">
                        <a16:creationId xmlns:a16="http://schemas.microsoft.com/office/drawing/2014/main" id="{C156F199-F764-406D-8CEA-66C7EB763AD1}"/>
                      </a:ext>
                    </a:extLst>
                  </p:cNvPr>
                  <p:cNvGrpSpPr>
                    <a:grpSpLocks/>
                  </p:cNvGrpSpPr>
                  <p:nvPr/>
                </p:nvGrpSpPr>
                <p:grpSpPr bwMode="auto">
                  <a:xfrm>
                    <a:off x="3240" y="9540"/>
                    <a:ext cx="540" cy="360"/>
                    <a:chOff x="3420" y="5220"/>
                    <a:chExt cx="540" cy="360"/>
                  </a:xfrm>
                </p:grpSpPr>
                <p:sp>
                  <p:nvSpPr>
                    <p:cNvPr id="149" name="Oval 180">
                      <a:extLst>
                        <a:ext uri="{FF2B5EF4-FFF2-40B4-BE49-F238E27FC236}">
                          <a16:creationId xmlns:a16="http://schemas.microsoft.com/office/drawing/2014/main" id="{C4FA9FA3-B18A-45E5-BF1E-DCCCDCAD1033}"/>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50" name="Text Box 181">
                      <a:extLst>
                        <a:ext uri="{FF2B5EF4-FFF2-40B4-BE49-F238E27FC236}">
                          <a16:creationId xmlns:a16="http://schemas.microsoft.com/office/drawing/2014/main" id="{B1921380-3065-47DB-91E5-450753F626C6}"/>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143" name="Group 182">
                    <a:extLst>
                      <a:ext uri="{FF2B5EF4-FFF2-40B4-BE49-F238E27FC236}">
                        <a16:creationId xmlns:a16="http://schemas.microsoft.com/office/drawing/2014/main" id="{D82DE281-4F59-4EEA-8AC0-F8AFF8896F8F}"/>
                      </a:ext>
                    </a:extLst>
                  </p:cNvPr>
                  <p:cNvGrpSpPr>
                    <a:grpSpLocks/>
                  </p:cNvGrpSpPr>
                  <p:nvPr/>
                </p:nvGrpSpPr>
                <p:grpSpPr bwMode="auto">
                  <a:xfrm>
                    <a:off x="3240" y="10440"/>
                    <a:ext cx="540" cy="360"/>
                    <a:chOff x="4320" y="5220"/>
                    <a:chExt cx="540" cy="360"/>
                  </a:xfrm>
                </p:grpSpPr>
                <p:sp>
                  <p:nvSpPr>
                    <p:cNvPr id="147" name="Oval 183">
                      <a:extLst>
                        <a:ext uri="{FF2B5EF4-FFF2-40B4-BE49-F238E27FC236}">
                          <a16:creationId xmlns:a16="http://schemas.microsoft.com/office/drawing/2014/main" id="{C736B7E6-45EF-4864-8403-8BC67A113E15}"/>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48" name="Text Box 184">
                      <a:extLst>
                        <a:ext uri="{FF2B5EF4-FFF2-40B4-BE49-F238E27FC236}">
                          <a16:creationId xmlns:a16="http://schemas.microsoft.com/office/drawing/2014/main" id="{87DCC8F7-DD61-46F4-A157-711543D7A216}"/>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grpSp>
                <p:nvGrpSpPr>
                  <p:cNvPr id="144" name="Group 185">
                    <a:extLst>
                      <a:ext uri="{FF2B5EF4-FFF2-40B4-BE49-F238E27FC236}">
                        <a16:creationId xmlns:a16="http://schemas.microsoft.com/office/drawing/2014/main" id="{A8057DC0-97F9-49A5-B061-883D6BAF597A}"/>
                      </a:ext>
                    </a:extLst>
                  </p:cNvPr>
                  <p:cNvGrpSpPr>
                    <a:grpSpLocks/>
                  </p:cNvGrpSpPr>
                  <p:nvPr/>
                </p:nvGrpSpPr>
                <p:grpSpPr bwMode="auto">
                  <a:xfrm>
                    <a:off x="2160" y="10440"/>
                    <a:ext cx="540" cy="360"/>
                    <a:chOff x="3420" y="5220"/>
                    <a:chExt cx="540" cy="360"/>
                  </a:xfrm>
                </p:grpSpPr>
                <p:sp>
                  <p:nvSpPr>
                    <p:cNvPr id="145" name="Oval 186">
                      <a:extLst>
                        <a:ext uri="{FF2B5EF4-FFF2-40B4-BE49-F238E27FC236}">
                          <a16:creationId xmlns:a16="http://schemas.microsoft.com/office/drawing/2014/main" id="{CA37C776-CE9F-4ABD-B7C6-B240122CB708}"/>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46" name="Text Box 187">
                      <a:extLst>
                        <a:ext uri="{FF2B5EF4-FFF2-40B4-BE49-F238E27FC236}">
                          <a16:creationId xmlns:a16="http://schemas.microsoft.com/office/drawing/2014/main" id="{56234286-ACBB-4685-A41D-0C04C970486A}"/>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grpSp>
              <p:nvGrpSpPr>
                <p:cNvPr id="137" name="Group 188">
                  <a:extLst>
                    <a:ext uri="{FF2B5EF4-FFF2-40B4-BE49-F238E27FC236}">
                      <a16:creationId xmlns:a16="http://schemas.microsoft.com/office/drawing/2014/main" id="{EFEB7DEB-26F1-49DD-9E17-6A3895284397}"/>
                    </a:ext>
                  </a:extLst>
                </p:cNvPr>
                <p:cNvGrpSpPr>
                  <a:grpSpLocks/>
                </p:cNvGrpSpPr>
                <p:nvPr/>
              </p:nvGrpSpPr>
              <p:grpSpPr bwMode="auto">
                <a:xfrm>
                  <a:off x="2340" y="9720"/>
                  <a:ext cx="900" cy="1800"/>
                  <a:chOff x="2340" y="9720"/>
                  <a:chExt cx="900" cy="1800"/>
                </a:xfrm>
              </p:grpSpPr>
              <p:sp>
                <p:nvSpPr>
                  <p:cNvPr id="138" name="Line 189">
                    <a:extLst>
                      <a:ext uri="{FF2B5EF4-FFF2-40B4-BE49-F238E27FC236}">
                        <a16:creationId xmlns:a16="http://schemas.microsoft.com/office/drawing/2014/main" id="{6689F7A8-9F1B-464B-AC18-F2CA235FE944}"/>
                      </a:ext>
                    </a:extLst>
                  </p:cNvPr>
                  <p:cNvSpPr>
                    <a:spLocks noChangeShapeType="1"/>
                  </p:cNvSpPr>
                  <p:nvPr/>
                </p:nvSpPr>
                <p:spPr bwMode="auto">
                  <a:xfrm flipV="1">
                    <a:off x="2340" y="97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39" name="Line 190">
                    <a:extLst>
                      <a:ext uri="{FF2B5EF4-FFF2-40B4-BE49-F238E27FC236}">
                        <a16:creationId xmlns:a16="http://schemas.microsoft.com/office/drawing/2014/main" id="{5E673458-DE6A-4D47-A68A-1FAD43671CBF}"/>
                      </a:ext>
                    </a:extLst>
                  </p:cNvPr>
                  <p:cNvSpPr>
                    <a:spLocks noChangeShapeType="1"/>
                  </p:cNvSpPr>
                  <p:nvPr/>
                </p:nvSpPr>
                <p:spPr bwMode="auto">
                  <a:xfrm>
                    <a:off x="2340" y="1080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40" name="Line 191">
                    <a:extLst>
                      <a:ext uri="{FF2B5EF4-FFF2-40B4-BE49-F238E27FC236}">
                        <a16:creationId xmlns:a16="http://schemas.microsoft.com/office/drawing/2014/main" id="{B7C2BF70-D3AD-4C44-90A7-1CBF07232B7F}"/>
                      </a:ext>
                    </a:extLst>
                  </p:cNvPr>
                  <p:cNvSpPr>
                    <a:spLocks noChangeShapeType="1"/>
                  </p:cNvSpPr>
                  <p:nvPr/>
                </p:nvSpPr>
                <p:spPr bwMode="auto">
                  <a:xfrm>
                    <a:off x="2520" y="106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sp>
            <p:nvSpPr>
              <p:cNvPr id="119" name="Line 192">
                <a:extLst>
                  <a:ext uri="{FF2B5EF4-FFF2-40B4-BE49-F238E27FC236}">
                    <a16:creationId xmlns:a16="http://schemas.microsoft.com/office/drawing/2014/main" id="{F850284F-EFB1-4229-8A5D-AA135CAA3311}"/>
                  </a:ext>
                </a:extLst>
              </p:cNvPr>
              <p:cNvSpPr>
                <a:spLocks noChangeShapeType="1"/>
              </p:cNvSpPr>
              <p:nvPr/>
            </p:nvSpPr>
            <p:spPr bwMode="auto">
              <a:xfrm>
                <a:off x="4677" y="115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0" name="Line 193">
                <a:extLst>
                  <a:ext uri="{FF2B5EF4-FFF2-40B4-BE49-F238E27FC236}">
                    <a16:creationId xmlns:a16="http://schemas.microsoft.com/office/drawing/2014/main" id="{871C05BF-FFF2-48EE-B5C6-7D459427368D}"/>
                  </a:ext>
                </a:extLst>
              </p:cNvPr>
              <p:cNvSpPr>
                <a:spLocks noChangeShapeType="1"/>
              </p:cNvSpPr>
              <p:nvPr/>
            </p:nvSpPr>
            <p:spPr bwMode="auto">
              <a:xfrm flipV="1">
                <a:off x="4500" y="10800"/>
                <a:ext cx="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1" name="Line 194">
                <a:extLst>
                  <a:ext uri="{FF2B5EF4-FFF2-40B4-BE49-F238E27FC236}">
                    <a16:creationId xmlns:a16="http://schemas.microsoft.com/office/drawing/2014/main" id="{C37249FC-65A4-49CE-8FD7-8DFDF2E59119}"/>
                  </a:ext>
                </a:extLst>
              </p:cNvPr>
              <p:cNvSpPr>
                <a:spLocks noChangeShapeType="1"/>
              </p:cNvSpPr>
              <p:nvPr/>
            </p:nvSpPr>
            <p:spPr bwMode="auto">
              <a:xfrm>
                <a:off x="4500" y="9903"/>
                <a:ext cx="0" cy="540"/>
              </a:xfrm>
              <a:prstGeom prst="line">
                <a:avLst/>
              </a:prstGeom>
              <a:noFill/>
              <a:ln w="9525">
                <a:solidFill>
                  <a:srgbClr val="000000"/>
                </a:solidFill>
                <a:prstDash val="dash"/>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122" name="Group 195">
                <a:extLst>
                  <a:ext uri="{FF2B5EF4-FFF2-40B4-BE49-F238E27FC236}">
                    <a16:creationId xmlns:a16="http://schemas.microsoft.com/office/drawing/2014/main" id="{8EA98B5B-F627-46A4-873C-7EC40570123E}"/>
                  </a:ext>
                </a:extLst>
              </p:cNvPr>
              <p:cNvGrpSpPr>
                <a:grpSpLocks/>
              </p:cNvGrpSpPr>
              <p:nvPr/>
            </p:nvGrpSpPr>
            <p:grpSpPr bwMode="auto">
              <a:xfrm>
                <a:off x="4680" y="10080"/>
                <a:ext cx="1260" cy="1080"/>
                <a:chOff x="4680" y="6660"/>
                <a:chExt cx="1260" cy="1080"/>
              </a:xfrm>
            </p:grpSpPr>
            <p:grpSp>
              <p:nvGrpSpPr>
                <p:cNvPr id="125" name="Group 196">
                  <a:extLst>
                    <a:ext uri="{FF2B5EF4-FFF2-40B4-BE49-F238E27FC236}">
                      <a16:creationId xmlns:a16="http://schemas.microsoft.com/office/drawing/2014/main" id="{1F40779A-B8E7-40E7-92CC-C2C983FFE47F}"/>
                    </a:ext>
                  </a:extLst>
                </p:cNvPr>
                <p:cNvGrpSpPr>
                  <a:grpSpLocks/>
                </p:cNvGrpSpPr>
                <p:nvPr/>
              </p:nvGrpSpPr>
              <p:grpSpPr bwMode="auto">
                <a:xfrm>
                  <a:off x="5400" y="7380"/>
                  <a:ext cx="540" cy="360"/>
                  <a:chOff x="2520" y="5220"/>
                  <a:chExt cx="540" cy="360"/>
                </a:xfrm>
              </p:grpSpPr>
              <p:sp>
                <p:nvSpPr>
                  <p:cNvPr id="133" name="Oval 197">
                    <a:extLst>
                      <a:ext uri="{FF2B5EF4-FFF2-40B4-BE49-F238E27FC236}">
                        <a16:creationId xmlns:a16="http://schemas.microsoft.com/office/drawing/2014/main" id="{2A9E6327-71D4-485E-AE51-36AC8EF934FA}"/>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34" name="Text Box 198">
                    <a:extLst>
                      <a:ext uri="{FF2B5EF4-FFF2-40B4-BE49-F238E27FC236}">
                        <a16:creationId xmlns:a16="http://schemas.microsoft.com/office/drawing/2014/main" id="{2BF92B90-48E8-4EFB-BC08-957CA6C99779}"/>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8</a:t>
                    </a:r>
                  </a:p>
                </p:txBody>
              </p:sp>
            </p:grpSp>
            <p:grpSp>
              <p:nvGrpSpPr>
                <p:cNvPr id="126" name="Group 199">
                  <a:extLst>
                    <a:ext uri="{FF2B5EF4-FFF2-40B4-BE49-F238E27FC236}">
                      <a16:creationId xmlns:a16="http://schemas.microsoft.com/office/drawing/2014/main" id="{92D15D69-1363-4FA7-BE62-1E1DBAD9084C}"/>
                    </a:ext>
                  </a:extLst>
                </p:cNvPr>
                <p:cNvGrpSpPr>
                  <a:grpSpLocks/>
                </p:cNvGrpSpPr>
                <p:nvPr/>
              </p:nvGrpSpPr>
              <p:grpSpPr bwMode="auto">
                <a:xfrm>
                  <a:off x="5400" y="6660"/>
                  <a:ext cx="540" cy="360"/>
                  <a:chOff x="2520" y="5220"/>
                  <a:chExt cx="540" cy="360"/>
                </a:xfrm>
              </p:grpSpPr>
              <p:sp>
                <p:nvSpPr>
                  <p:cNvPr id="131" name="Oval 200">
                    <a:extLst>
                      <a:ext uri="{FF2B5EF4-FFF2-40B4-BE49-F238E27FC236}">
                        <a16:creationId xmlns:a16="http://schemas.microsoft.com/office/drawing/2014/main" id="{ED7CF583-6F89-46C7-93C7-E3A8487E3E4F}"/>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32" name="Text Box 201">
                    <a:extLst>
                      <a:ext uri="{FF2B5EF4-FFF2-40B4-BE49-F238E27FC236}">
                        <a16:creationId xmlns:a16="http://schemas.microsoft.com/office/drawing/2014/main" id="{2B7F2813-D384-4ECA-952D-77C80FF4C90F}"/>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6</a:t>
                    </a:r>
                  </a:p>
                </p:txBody>
              </p:sp>
            </p:grpSp>
            <p:sp>
              <p:nvSpPr>
                <p:cNvPr id="127" name="Line 202">
                  <a:extLst>
                    <a:ext uri="{FF2B5EF4-FFF2-40B4-BE49-F238E27FC236}">
                      <a16:creationId xmlns:a16="http://schemas.microsoft.com/office/drawing/2014/main" id="{08AB8EAD-192E-4FBB-A695-E74D9AF2F2CD}"/>
                    </a:ext>
                  </a:extLst>
                </p:cNvPr>
                <p:cNvSpPr>
                  <a:spLocks noChangeShapeType="1"/>
                </p:cNvSpPr>
                <p:nvPr/>
              </p:nvSpPr>
              <p:spPr bwMode="auto">
                <a:xfrm flipV="1">
                  <a:off x="4680" y="684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8" name="Line 203">
                  <a:extLst>
                    <a:ext uri="{FF2B5EF4-FFF2-40B4-BE49-F238E27FC236}">
                      <a16:creationId xmlns:a16="http://schemas.microsoft.com/office/drawing/2014/main" id="{80FD2D32-F641-45D2-8754-523BB85E01CF}"/>
                    </a:ext>
                  </a:extLst>
                </p:cNvPr>
                <p:cNvSpPr>
                  <a:spLocks noChangeShapeType="1"/>
                </p:cNvSpPr>
                <p:nvPr/>
              </p:nvSpPr>
              <p:spPr bwMode="auto">
                <a:xfrm>
                  <a:off x="4680" y="720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9" name="Text Box 204">
                  <a:extLst>
                    <a:ext uri="{FF2B5EF4-FFF2-40B4-BE49-F238E27FC236}">
                      <a16:creationId xmlns:a16="http://schemas.microsoft.com/office/drawing/2014/main" id="{E5975674-E21C-41C7-864C-767EB4CCDD57}"/>
                    </a:ext>
                  </a:extLst>
                </p:cNvPr>
                <p:cNvSpPr txBox="1">
                  <a:spLocks noChangeArrowheads="1"/>
                </p:cNvSpPr>
                <p:nvPr/>
              </p:nvSpPr>
              <p:spPr bwMode="auto">
                <a:xfrm>
                  <a:off x="4860" y="70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I</a:t>
                  </a:r>
                </a:p>
              </p:txBody>
            </p:sp>
            <p:sp>
              <p:nvSpPr>
                <p:cNvPr id="130" name="Text Box 205">
                  <a:extLst>
                    <a:ext uri="{FF2B5EF4-FFF2-40B4-BE49-F238E27FC236}">
                      <a16:creationId xmlns:a16="http://schemas.microsoft.com/office/drawing/2014/main" id="{D81EDACE-A978-49B1-9992-1610372E3B67}"/>
                    </a:ext>
                  </a:extLst>
                </p:cNvPr>
                <p:cNvSpPr txBox="1">
                  <a:spLocks noChangeArrowheads="1"/>
                </p:cNvSpPr>
                <p:nvPr/>
              </p:nvSpPr>
              <p:spPr bwMode="auto">
                <a:xfrm>
                  <a:off x="4860" y="6660"/>
                  <a:ext cx="4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H</a:t>
                  </a:r>
                </a:p>
              </p:txBody>
            </p:sp>
          </p:grpSp>
          <p:sp>
            <p:nvSpPr>
              <p:cNvPr id="123" name="Line 206">
                <a:extLst>
                  <a:ext uri="{FF2B5EF4-FFF2-40B4-BE49-F238E27FC236}">
                    <a16:creationId xmlns:a16="http://schemas.microsoft.com/office/drawing/2014/main" id="{11AF8562-1871-4EF3-9E06-E61092708C3E}"/>
                  </a:ext>
                </a:extLst>
              </p:cNvPr>
              <p:cNvSpPr>
                <a:spLocks noChangeShapeType="1"/>
              </p:cNvSpPr>
              <p:nvPr/>
            </p:nvSpPr>
            <p:spPr bwMode="auto">
              <a:xfrm>
                <a:off x="4680" y="972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24" name="Line 207">
                <a:extLst>
                  <a:ext uri="{FF2B5EF4-FFF2-40B4-BE49-F238E27FC236}">
                    <a16:creationId xmlns:a16="http://schemas.microsoft.com/office/drawing/2014/main" id="{B2654A3B-36D3-418E-9409-7BF8F2CD81FA}"/>
                  </a:ext>
                </a:extLst>
              </p:cNvPr>
              <p:cNvSpPr>
                <a:spLocks noChangeShapeType="1"/>
              </p:cNvSpPr>
              <p:nvPr/>
            </p:nvSpPr>
            <p:spPr bwMode="auto">
              <a:xfrm>
                <a:off x="4680" y="97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156" name="Group 209">
            <a:extLst>
              <a:ext uri="{FF2B5EF4-FFF2-40B4-BE49-F238E27FC236}">
                <a16:creationId xmlns:a16="http://schemas.microsoft.com/office/drawing/2014/main" id="{D1D0E827-C8C9-43A6-8B56-8A16EB307140}"/>
              </a:ext>
            </a:extLst>
          </p:cNvPr>
          <p:cNvGrpSpPr>
            <a:grpSpLocks/>
          </p:cNvGrpSpPr>
          <p:nvPr/>
        </p:nvGrpSpPr>
        <p:grpSpPr bwMode="auto">
          <a:xfrm>
            <a:off x="6936254" y="3043798"/>
            <a:ext cx="1066800" cy="1257300"/>
            <a:chOff x="5580" y="1980"/>
            <a:chExt cx="1080" cy="1260"/>
          </a:xfrm>
        </p:grpSpPr>
        <p:grpSp>
          <p:nvGrpSpPr>
            <p:cNvPr id="157" name="Group 210">
              <a:extLst>
                <a:ext uri="{FF2B5EF4-FFF2-40B4-BE49-F238E27FC236}">
                  <a16:creationId xmlns:a16="http://schemas.microsoft.com/office/drawing/2014/main" id="{DC8B30B0-C219-4B83-80FB-735AB1A0B9EA}"/>
                </a:ext>
              </a:extLst>
            </p:cNvPr>
            <p:cNvGrpSpPr>
              <a:grpSpLocks/>
            </p:cNvGrpSpPr>
            <p:nvPr/>
          </p:nvGrpSpPr>
          <p:grpSpPr bwMode="auto">
            <a:xfrm>
              <a:off x="6120" y="2160"/>
              <a:ext cx="540" cy="360"/>
              <a:chOff x="2520" y="5220"/>
              <a:chExt cx="540" cy="360"/>
            </a:xfrm>
          </p:grpSpPr>
          <p:sp>
            <p:nvSpPr>
              <p:cNvPr id="165" name="Oval 211">
                <a:extLst>
                  <a:ext uri="{FF2B5EF4-FFF2-40B4-BE49-F238E27FC236}">
                    <a16:creationId xmlns:a16="http://schemas.microsoft.com/office/drawing/2014/main" id="{E23A7FFB-E895-45C0-9E3D-B7B22299B455}"/>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66" name="Text Box 212">
                <a:extLst>
                  <a:ext uri="{FF2B5EF4-FFF2-40B4-BE49-F238E27FC236}">
                    <a16:creationId xmlns:a16="http://schemas.microsoft.com/office/drawing/2014/main" id="{E2D819C1-D1DA-42BC-9B84-430DB4851002}"/>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9</a:t>
                </a:r>
              </a:p>
            </p:txBody>
          </p:sp>
        </p:grpSp>
        <p:grpSp>
          <p:nvGrpSpPr>
            <p:cNvPr id="158" name="Group 213">
              <a:extLst>
                <a:ext uri="{FF2B5EF4-FFF2-40B4-BE49-F238E27FC236}">
                  <a16:creationId xmlns:a16="http://schemas.microsoft.com/office/drawing/2014/main" id="{45B59474-E64B-4D31-B40D-77A22C8E732B}"/>
                </a:ext>
              </a:extLst>
            </p:cNvPr>
            <p:cNvGrpSpPr>
              <a:grpSpLocks/>
            </p:cNvGrpSpPr>
            <p:nvPr/>
          </p:nvGrpSpPr>
          <p:grpSpPr bwMode="auto">
            <a:xfrm>
              <a:off x="5940" y="2880"/>
              <a:ext cx="720" cy="360"/>
              <a:chOff x="5940" y="2880"/>
              <a:chExt cx="720" cy="360"/>
            </a:xfrm>
          </p:grpSpPr>
          <p:sp>
            <p:nvSpPr>
              <p:cNvPr id="163" name="Oval 214">
                <a:extLst>
                  <a:ext uri="{FF2B5EF4-FFF2-40B4-BE49-F238E27FC236}">
                    <a16:creationId xmlns:a16="http://schemas.microsoft.com/office/drawing/2014/main" id="{3E4372EF-4297-41EB-BE4C-3723796B7ADF}"/>
                  </a:ext>
                </a:extLst>
              </p:cNvPr>
              <p:cNvSpPr>
                <a:spLocks noChangeArrowheads="1"/>
              </p:cNvSpPr>
              <p:nvPr/>
            </p:nvSpPr>
            <p:spPr bwMode="auto">
              <a:xfrm>
                <a:off x="6120" y="28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64" name="Text Box 215">
                <a:extLst>
                  <a:ext uri="{FF2B5EF4-FFF2-40B4-BE49-F238E27FC236}">
                    <a16:creationId xmlns:a16="http://schemas.microsoft.com/office/drawing/2014/main" id="{7DB05126-86CD-4941-931B-697131AF4188}"/>
                  </a:ext>
                </a:extLst>
              </p:cNvPr>
              <p:cNvSpPr txBox="1">
                <a:spLocks noChangeArrowheads="1"/>
              </p:cNvSpPr>
              <p:nvPr/>
            </p:nvSpPr>
            <p:spPr bwMode="auto">
              <a:xfrm>
                <a:off x="5940" y="2880"/>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10</a:t>
                </a:r>
              </a:p>
            </p:txBody>
          </p:sp>
        </p:grpSp>
        <p:sp>
          <p:nvSpPr>
            <p:cNvPr id="159" name="Line 216">
              <a:extLst>
                <a:ext uri="{FF2B5EF4-FFF2-40B4-BE49-F238E27FC236}">
                  <a16:creationId xmlns:a16="http://schemas.microsoft.com/office/drawing/2014/main" id="{290FCDE0-B094-4B3B-891E-184F343C69BB}"/>
                </a:ext>
              </a:extLst>
            </p:cNvPr>
            <p:cNvSpPr>
              <a:spLocks noChangeShapeType="1"/>
            </p:cNvSpPr>
            <p:nvPr/>
          </p:nvSpPr>
          <p:spPr bwMode="auto">
            <a:xfrm>
              <a:off x="5580" y="2340"/>
              <a:ext cx="54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60" name="Line 217">
              <a:extLst>
                <a:ext uri="{FF2B5EF4-FFF2-40B4-BE49-F238E27FC236}">
                  <a16:creationId xmlns:a16="http://schemas.microsoft.com/office/drawing/2014/main" id="{6A69E16F-532D-43D9-9199-84250B611C66}"/>
                </a:ext>
              </a:extLst>
            </p:cNvPr>
            <p:cNvSpPr>
              <a:spLocks noChangeShapeType="1"/>
            </p:cNvSpPr>
            <p:nvPr/>
          </p:nvSpPr>
          <p:spPr bwMode="auto">
            <a:xfrm>
              <a:off x="5580" y="2340"/>
              <a:ext cx="54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61" name="Text Box 218">
              <a:extLst>
                <a:ext uri="{FF2B5EF4-FFF2-40B4-BE49-F238E27FC236}">
                  <a16:creationId xmlns:a16="http://schemas.microsoft.com/office/drawing/2014/main" id="{94B483B5-7435-4978-A455-F644C2B7B670}"/>
                </a:ext>
              </a:extLst>
            </p:cNvPr>
            <p:cNvSpPr txBox="1">
              <a:spLocks noChangeArrowheads="1"/>
            </p:cNvSpPr>
            <p:nvPr/>
          </p:nvSpPr>
          <p:spPr bwMode="auto">
            <a:xfrm>
              <a:off x="5760" y="25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K</a:t>
              </a:r>
            </a:p>
          </p:txBody>
        </p:sp>
        <p:sp>
          <p:nvSpPr>
            <p:cNvPr id="162" name="Text Box 219">
              <a:extLst>
                <a:ext uri="{FF2B5EF4-FFF2-40B4-BE49-F238E27FC236}">
                  <a16:creationId xmlns:a16="http://schemas.microsoft.com/office/drawing/2014/main" id="{827E4295-5BEF-4489-ACFD-FF307F8480CD}"/>
                </a:ext>
              </a:extLst>
            </p:cNvPr>
            <p:cNvSpPr txBox="1">
              <a:spLocks noChangeArrowheads="1"/>
            </p:cNvSpPr>
            <p:nvPr/>
          </p:nvSpPr>
          <p:spPr bwMode="auto">
            <a:xfrm>
              <a:off x="5580" y="19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J</a:t>
              </a:r>
            </a:p>
          </p:txBody>
        </p:sp>
      </p:grpSp>
      <p:grpSp>
        <p:nvGrpSpPr>
          <p:cNvPr id="167" name="Group 220">
            <a:extLst>
              <a:ext uri="{FF2B5EF4-FFF2-40B4-BE49-F238E27FC236}">
                <a16:creationId xmlns:a16="http://schemas.microsoft.com/office/drawing/2014/main" id="{49CD1F96-E3D9-4616-89C8-E63C1F8FF716}"/>
              </a:ext>
            </a:extLst>
          </p:cNvPr>
          <p:cNvGrpSpPr>
            <a:grpSpLocks/>
          </p:cNvGrpSpPr>
          <p:nvPr/>
        </p:nvGrpSpPr>
        <p:grpSpPr bwMode="auto">
          <a:xfrm>
            <a:off x="3119904" y="2683435"/>
            <a:ext cx="3886200" cy="2324100"/>
            <a:chOff x="2880" y="6300"/>
            <a:chExt cx="3600" cy="2340"/>
          </a:xfrm>
        </p:grpSpPr>
        <p:grpSp>
          <p:nvGrpSpPr>
            <p:cNvPr id="168" name="Group 221">
              <a:extLst>
                <a:ext uri="{FF2B5EF4-FFF2-40B4-BE49-F238E27FC236}">
                  <a16:creationId xmlns:a16="http://schemas.microsoft.com/office/drawing/2014/main" id="{E85D035A-298C-4004-B9E7-6BF3DDAD8056}"/>
                </a:ext>
              </a:extLst>
            </p:cNvPr>
            <p:cNvGrpSpPr>
              <a:grpSpLocks/>
            </p:cNvGrpSpPr>
            <p:nvPr/>
          </p:nvGrpSpPr>
          <p:grpSpPr bwMode="auto">
            <a:xfrm>
              <a:off x="2880" y="6300"/>
              <a:ext cx="3600" cy="2340"/>
              <a:chOff x="3060" y="4320"/>
              <a:chExt cx="3600" cy="2340"/>
            </a:xfrm>
          </p:grpSpPr>
          <p:sp>
            <p:nvSpPr>
              <p:cNvPr id="175" name="Line 222">
                <a:extLst>
                  <a:ext uri="{FF2B5EF4-FFF2-40B4-BE49-F238E27FC236}">
                    <a16:creationId xmlns:a16="http://schemas.microsoft.com/office/drawing/2014/main" id="{AF6C3C87-BE70-4197-9515-5A343D2ABCDA}"/>
                  </a:ext>
                </a:extLst>
              </p:cNvPr>
              <p:cNvSpPr>
                <a:spLocks noChangeShapeType="1"/>
              </p:cNvSpPr>
              <p:nvPr/>
            </p:nvSpPr>
            <p:spPr bwMode="auto">
              <a:xfrm>
                <a:off x="4500" y="468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176" name="Group 223">
                <a:extLst>
                  <a:ext uri="{FF2B5EF4-FFF2-40B4-BE49-F238E27FC236}">
                    <a16:creationId xmlns:a16="http://schemas.microsoft.com/office/drawing/2014/main" id="{DF9C32B2-F441-4A3F-995E-E96CE6F9C4E2}"/>
                  </a:ext>
                </a:extLst>
              </p:cNvPr>
              <p:cNvGrpSpPr>
                <a:grpSpLocks/>
              </p:cNvGrpSpPr>
              <p:nvPr/>
            </p:nvGrpSpPr>
            <p:grpSpPr bwMode="auto">
              <a:xfrm>
                <a:off x="3060" y="4320"/>
                <a:ext cx="3600" cy="2340"/>
                <a:chOff x="3060" y="4320"/>
                <a:chExt cx="3600" cy="2340"/>
              </a:xfrm>
            </p:grpSpPr>
            <p:sp>
              <p:nvSpPr>
                <p:cNvPr id="177" name="Line 224">
                  <a:extLst>
                    <a:ext uri="{FF2B5EF4-FFF2-40B4-BE49-F238E27FC236}">
                      <a16:creationId xmlns:a16="http://schemas.microsoft.com/office/drawing/2014/main" id="{C9766174-6DC5-4317-A1EF-FCB9A75F03C6}"/>
                    </a:ext>
                  </a:extLst>
                </p:cNvPr>
                <p:cNvSpPr>
                  <a:spLocks noChangeShapeType="1"/>
                </p:cNvSpPr>
                <p:nvPr/>
              </p:nvSpPr>
              <p:spPr bwMode="auto">
                <a:xfrm flipV="1">
                  <a:off x="4320" y="5760"/>
                  <a:ext cx="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78" name="Line 225">
                  <a:extLst>
                    <a:ext uri="{FF2B5EF4-FFF2-40B4-BE49-F238E27FC236}">
                      <a16:creationId xmlns:a16="http://schemas.microsoft.com/office/drawing/2014/main" id="{C0667531-0922-48D0-982B-266C62F91DF8}"/>
                    </a:ext>
                  </a:extLst>
                </p:cNvPr>
                <p:cNvSpPr>
                  <a:spLocks noChangeShapeType="1"/>
                </p:cNvSpPr>
                <p:nvPr/>
              </p:nvSpPr>
              <p:spPr bwMode="auto">
                <a:xfrm>
                  <a:off x="4320" y="4863"/>
                  <a:ext cx="0" cy="540"/>
                </a:xfrm>
                <a:prstGeom prst="line">
                  <a:avLst/>
                </a:prstGeom>
                <a:noFill/>
                <a:ln w="9525">
                  <a:solidFill>
                    <a:srgbClr val="000000"/>
                  </a:solidFill>
                  <a:prstDash val="dash"/>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79" name="Text Box 226">
                  <a:extLst>
                    <a:ext uri="{FF2B5EF4-FFF2-40B4-BE49-F238E27FC236}">
                      <a16:creationId xmlns:a16="http://schemas.microsoft.com/office/drawing/2014/main" id="{2AAA5F6A-0A3E-40BF-A105-ECCB086880C3}"/>
                    </a:ext>
                  </a:extLst>
                </p:cNvPr>
                <p:cNvSpPr txBox="1">
                  <a:spLocks noChangeArrowheads="1"/>
                </p:cNvSpPr>
                <p:nvPr/>
              </p:nvSpPr>
              <p:spPr bwMode="auto">
                <a:xfrm>
                  <a:off x="5040" y="54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J</a:t>
                  </a:r>
                </a:p>
              </p:txBody>
            </p:sp>
            <p:grpSp>
              <p:nvGrpSpPr>
                <p:cNvPr id="180" name="Group 227">
                  <a:extLst>
                    <a:ext uri="{FF2B5EF4-FFF2-40B4-BE49-F238E27FC236}">
                      <a16:creationId xmlns:a16="http://schemas.microsoft.com/office/drawing/2014/main" id="{260534D3-F859-4C9B-8A89-566D31BD8F3B}"/>
                    </a:ext>
                  </a:extLst>
                </p:cNvPr>
                <p:cNvGrpSpPr>
                  <a:grpSpLocks/>
                </p:cNvGrpSpPr>
                <p:nvPr/>
              </p:nvGrpSpPr>
              <p:grpSpPr bwMode="auto">
                <a:xfrm>
                  <a:off x="3060" y="4320"/>
                  <a:ext cx="3600" cy="2340"/>
                  <a:chOff x="3060" y="4320"/>
                  <a:chExt cx="3600" cy="2340"/>
                </a:xfrm>
              </p:grpSpPr>
              <p:sp>
                <p:nvSpPr>
                  <p:cNvPr id="182" name="Line 228">
                    <a:extLst>
                      <a:ext uri="{FF2B5EF4-FFF2-40B4-BE49-F238E27FC236}">
                        <a16:creationId xmlns:a16="http://schemas.microsoft.com/office/drawing/2014/main" id="{BDB1B984-EBA1-4DE7-88D0-08C63A0CCC5A}"/>
                      </a:ext>
                    </a:extLst>
                  </p:cNvPr>
                  <p:cNvSpPr>
                    <a:spLocks noChangeShapeType="1"/>
                  </p:cNvSpPr>
                  <p:nvPr/>
                </p:nvSpPr>
                <p:spPr bwMode="auto">
                  <a:xfrm>
                    <a:off x="4500" y="468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83" name="Line 229">
                    <a:extLst>
                      <a:ext uri="{FF2B5EF4-FFF2-40B4-BE49-F238E27FC236}">
                        <a16:creationId xmlns:a16="http://schemas.microsoft.com/office/drawing/2014/main" id="{561FC275-C392-48CE-B68D-4328A241E334}"/>
                      </a:ext>
                    </a:extLst>
                  </p:cNvPr>
                  <p:cNvSpPr>
                    <a:spLocks noChangeShapeType="1"/>
                  </p:cNvSpPr>
                  <p:nvPr/>
                </p:nvSpPr>
                <p:spPr bwMode="auto">
                  <a:xfrm>
                    <a:off x="5580" y="5220"/>
                    <a:ext cx="54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184" name="Group 230">
                    <a:extLst>
                      <a:ext uri="{FF2B5EF4-FFF2-40B4-BE49-F238E27FC236}">
                        <a16:creationId xmlns:a16="http://schemas.microsoft.com/office/drawing/2014/main" id="{4ACC5346-6D59-436F-AE7A-DDAF3ACE1879}"/>
                      </a:ext>
                    </a:extLst>
                  </p:cNvPr>
                  <p:cNvGrpSpPr>
                    <a:grpSpLocks/>
                  </p:cNvGrpSpPr>
                  <p:nvPr/>
                </p:nvGrpSpPr>
                <p:grpSpPr bwMode="auto">
                  <a:xfrm>
                    <a:off x="3060" y="4320"/>
                    <a:ext cx="3600" cy="2340"/>
                    <a:chOff x="3060" y="4320"/>
                    <a:chExt cx="3600" cy="2340"/>
                  </a:xfrm>
                </p:grpSpPr>
                <p:sp>
                  <p:nvSpPr>
                    <p:cNvPr id="186" name="Text Box 231">
                      <a:extLst>
                        <a:ext uri="{FF2B5EF4-FFF2-40B4-BE49-F238E27FC236}">
                          <a16:creationId xmlns:a16="http://schemas.microsoft.com/office/drawing/2014/main" id="{F937FFCD-EC99-41C8-BD7C-5EDDFB1DBEB1}"/>
                        </a:ext>
                      </a:extLst>
                    </p:cNvPr>
                    <p:cNvSpPr txBox="1">
                      <a:spLocks noChangeArrowheads="1"/>
                    </p:cNvSpPr>
                    <p:nvPr/>
                  </p:nvSpPr>
                  <p:spPr bwMode="auto">
                    <a:xfrm>
                      <a:off x="3960" y="594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F</a:t>
                      </a:r>
                    </a:p>
                  </p:txBody>
                </p:sp>
                <p:sp>
                  <p:nvSpPr>
                    <p:cNvPr id="187" name="Text Box 232">
                      <a:extLst>
                        <a:ext uri="{FF2B5EF4-FFF2-40B4-BE49-F238E27FC236}">
                          <a16:creationId xmlns:a16="http://schemas.microsoft.com/office/drawing/2014/main" id="{5E8EF621-F492-40A2-A2CF-1F8BA1F14A50}"/>
                        </a:ext>
                      </a:extLst>
                    </p:cNvPr>
                    <p:cNvSpPr txBox="1">
                      <a:spLocks noChangeArrowheads="1"/>
                    </p:cNvSpPr>
                    <p:nvPr/>
                  </p:nvSpPr>
                  <p:spPr bwMode="auto">
                    <a:xfrm>
                      <a:off x="3960" y="48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X</a:t>
                      </a:r>
                    </a:p>
                  </p:txBody>
                </p:sp>
                <p:sp>
                  <p:nvSpPr>
                    <p:cNvPr id="188" name="Text Box 233">
                      <a:extLst>
                        <a:ext uri="{FF2B5EF4-FFF2-40B4-BE49-F238E27FC236}">
                          <a16:creationId xmlns:a16="http://schemas.microsoft.com/office/drawing/2014/main" id="{B03244A2-3DE2-45BE-9599-5BE8DB2B7931}"/>
                        </a:ext>
                      </a:extLst>
                    </p:cNvPr>
                    <p:cNvSpPr txBox="1">
                      <a:spLocks noChangeArrowheads="1"/>
                    </p:cNvSpPr>
                    <p:nvPr/>
                  </p:nvSpPr>
                  <p:spPr bwMode="auto">
                    <a:xfrm>
                      <a:off x="4500" y="43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E</a:t>
                      </a:r>
                    </a:p>
                  </p:txBody>
                </p:sp>
                <p:sp>
                  <p:nvSpPr>
                    <p:cNvPr id="189" name="Text Box 234">
                      <a:extLst>
                        <a:ext uri="{FF2B5EF4-FFF2-40B4-BE49-F238E27FC236}">
                          <a16:creationId xmlns:a16="http://schemas.microsoft.com/office/drawing/2014/main" id="{FA1CC50C-C4D8-437D-BE4D-418A764534C0}"/>
                        </a:ext>
                      </a:extLst>
                    </p:cNvPr>
                    <p:cNvSpPr txBox="1">
                      <a:spLocks noChangeArrowheads="1"/>
                    </p:cNvSpPr>
                    <p:nvPr/>
                  </p:nvSpPr>
                  <p:spPr bwMode="auto">
                    <a:xfrm>
                      <a:off x="4680" y="46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D</a:t>
                      </a:r>
                    </a:p>
                  </p:txBody>
                </p:sp>
                <p:sp>
                  <p:nvSpPr>
                    <p:cNvPr id="190" name="Text Box 235">
                      <a:extLst>
                        <a:ext uri="{FF2B5EF4-FFF2-40B4-BE49-F238E27FC236}">
                          <a16:creationId xmlns:a16="http://schemas.microsoft.com/office/drawing/2014/main" id="{173CE156-D282-4DA5-8436-F5F1F16DCEF5}"/>
                        </a:ext>
                      </a:extLst>
                    </p:cNvPr>
                    <p:cNvSpPr txBox="1">
                      <a:spLocks noChangeArrowheads="1"/>
                    </p:cNvSpPr>
                    <p:nvPr/>
                  </p:nvSpPr>
                  <p:spPr bwMode="auto">
                    <a:xfrm>
                      <a:off x="4500" y="594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G</a:t>
                      </a:r>
                    </a:p>
                  </p:txBody>
                </p:sp>
                <p:grpSp>
                  <p:nvGrpSpPr>
                    <p:cNvPr id="191" name="Group 236">
                      <a:extLst>
                        <a:ext uri="{FF2B5EF4-FFF2-40B4-BE49-F238E27FC236}">
                          <a16:creationId xmlns:a16="http://schemas.microsoft.com/office/drawing/2014/main" id="{6BDAFE76-03C3-4FAD-9FA2-2FFEFBF183B7}"/>
                        </a:ext>
                      </a:extLst>
                    </p:cNvPr>
                    <p:cNvGrpSpPr>
                      <a:grpSpLocks/>
                    </p:cNvGrpSpPr>
                    <p:nvPr/>
                  </p:nvGrpSpPr>
                  <p:grpSpPr bwMode="auto">
                    <a:xfrm>
                      <a:off x="3060" y="4500"/>
                      <a:ext cx="1620" cy="2160"/>
                      <a:chOff x="2160" y="9540"/>
                      <a:chExt cx="1620" cy="2160"/>
                    </a:xfrm>
                  </p:grpSpPr>
                  <p:grpSp>
                    <p:nvGrpSpPr>
                      <p:cNvPr id="211" name="Group 237">
                        <a:extLst>
                          <a:ext uri="{FF2B5EF4-FFF2-40B4-BE49-F238E27FC236}">
                            <a16:creationId xmlns:a16="http://schemas.microsoft.com/office/drawing/2014/main" id="{00C441C1-3396-4042-A9AF-189BE78E1157}"/>
                          </a:ext>
                        </a:extLst>
                      </p:cNvPr>
                      <p:cNvGrpSpPr>
                        <a:grpSpLocks/>
                      </p:cNvGrpSpPr>
                      <p:nvPr/>
                    </p:nvGrpSpPr>
                    <p:grpSpPr bwMode="auto">
                      <a:xfrm>
                        <a:off x="2520" y="9720"/>
                        <a:ext cx="540" cy="1440"/>
                        <a:chOff x="2520" y="9720"/>
                        <a:chExt cx="540" cy="1440"/>
                      </a:xfrm>
                    </p:grpSpPr>
                    <p:sp>
                      <p:nvSpPr>
                        <p:cNvPr id="229" name="Text Box 238">
                          <a:extLst>
                            <a:ext uri="{FF2B5EF4-FFF2-40B4-BE49-F238E27FC236}">
                              <a16:creationId xmlns:a16="http://schemas.microsoft.com/office/drawing/2014/main" id="{E9070CFE-64AA-41C8-9DEF-D7A375E1D74D}"/>
                            </a:ext>
                          </a:extLst>
                        </p:cNvPr>
                        <p:cNvSpPr txBox="1">
                          <a:spLocks noChangeArrowheads="1"/>
                        </p:cNvSpPr>
                        <p:nvPr/>
                      </p:nvSpPr>
                      <p:spPr bwMode="auto">
                        <a:xfrm>
                          <a:off x="25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230" name="Text Box 239">
                          <a:extLst>
                            <a:ext uri="{FF2B5EF4-FFF2-40B4-BE49-F238E27FC236}">
                              <a16:creationId xmlns:a16="http://schemas.microsoft.com/office/drawing/2014/main" id="{DBE31D5D-EE2D-43A1-88C8-DDB6427C21D6}"/>
                            </a:ext>
                          </a:extLst>
                        </p:cNvPr>
                        <p:cNvSpPr txBox="1">
                          <a:spLocks noChangeArrowheads="1"/>
                        </p:cNvSpPr>
                        <p:nvPr/>
                      </p:nvSpPr>
                      <p:spPr bwMode="auto">
                        <a:xfrm>
                          <a:off x="25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231" name="Text Box 240">
                          <a:extLst>
                            <a:ext uri="{FF2B5EF4-FFF2-40B4-BE49-F238E27FC236}">
                              <a16:creationId xmlns:a16="http://schemas.microsoft.com/office/drawing/2014/main" id="{F364B6A6-8E12-43C8-961F-6EBC983B4D9A}"/>
                            </a:ext>
                          </a:extLst>
                        </p:cNvPr>
                        <p:cNvSpPr txBox="1">
                          <a:spLocks noChangeArrowheads="1"/>
                        </p:cNvSpPr>
                        <p:nvPr/>
                      </p:nvSpPr>
                      <p:spPr bwMode="auto">
                        <a:xfrm>
                          <a:off x="252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grpSp>
                  <p:grpSp>
                    <p:nvGrpSpPr>
                      <p:cNvPr id="212" name="Group 241">
                        <a:extLst>
                          <a:ext uri="{FF2B5EF4-FFF2-40B4-BE49-F238E27FC236}">
                            <a16:creationId xmlns:a16="http://schemas.microsoft.com/office/drawing/2014/main" id="{2C3BDACF-EBF9-48C1-AAD5-DC8C5C670CEE}"/>
                          </a:ext>
                        </a:extLst>
                      </p:cNvPr>
                      <p:cNvGrpSpPr>
                        <a:grpSpLocks/>
                      </p:cNvGrpSpPr>
                      <p:nvPr/>
                    </p:nvGrpSpPr>
                    <p:grpSpPr bwMode="auto">
                      <a:xfrm>
                        <a:off x="2160" y="9540"/>
                        <a:ext cx="1620" cy="2160"/>
                        <a:chOff x="2160" y="9540"/>
                        <a:chExt cx="1620" cy="2160"/>
                      </a:xfrm>
                    </p:grpSpPr>
                    <p:grpSp>
                      <p:nvGrpSpPr>
                        <p:cNvPr id="217" name="Group 242">
                          <a:extLst>
                            <a:ext uri="{FF2B5EF4-FFF2-40B4-BE49-F238E27FC236}">
                              <a16:creationId xmlns:a16="http://schemas.microsoft.com/office/drawing/2014/main" id="{16E2808B-A680-457A-966F-7A6408457ACE}"/>
                            </a:ext>
                          </a:extLst>
                        </p:cNvPr>
                        <p:cNvGrpSpPr>
                          <a:grpSpLocks/>
                        </p:cNvGrpSpPr>
                        <p:nvPr/>
                      </p:nvGrpSpPr>
                      <p:grpSpPr bwMode="auto">
                        <a:xfrm>
                          <a:off x="3240" y="11340"/>
                          <a:ext cx="540" cy="360"/>
                          <a:chOff x="7380" y="7380"/>
                          <a:chExt cx="540" cy="360"/>
                        </a:xfrm>
                      </p:grpSpPr>
                      <p:sp>
                        <p:nvSpPr>
                          <p:cNvPr id="227" name="Oval 243">
                            <a:extLst>
                              <a:ext uri="{FF2B5EF4-FFF2-40B4-BE49-F238E27FC236}">
                                <a16:creationId xmlns:a16="http://schemas.microsoft.com/office/drawing/2014/main" id="{9EF04AB9-104F-4916-8D78-61B459BB2776}"/>
                              </a:ext>
                            </a:extLst>
                          </p:cNvPr>
                          <p:cNvSpPr>
                            <a:spLocks noChangeArrowheads="1"/>
                          </p:cNvSpPr>
                          <p:nvPr/>
                        </p:nvSpPr>
                        <p:spPr bwMode="auto">
                          <a:xfrm>
                            <a:off x="7380" y="73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28" name="Text Box 244">
                            <a:extLst>
                              <a:ext uri="{FF2B5EF4-FFF2-40B4-BE49-F238E27FC236}">
                                <a16:creationId xmlns:a16="http://schemas.microsoft.com/office/drawing/2014/main" id="{2B138205-90E0-4A0F-8C56-CCCFA5B98C29}"/>
                              </a:ext>
                            </a:extLst>
                          </p:cNvPr>
                          <p:cNvSpPr txBox="1">
                            <a:spLocks noChangeArrowheads="1"/>
                          </p:cNvSpPr>
                          <p:nvPr/>
                        </p:nvSpPr>
                        <p:spPr bwMode="auto">
                          <a:xfrm>
                            <a:off x="7380" y="73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218" name="Group 245">
                          <a:extLst>
                            <a:ext uri="{FF2B5EF4-FFF2-40B4-BE49-F238E27FC236}">
                              <a16:creationId xmlns:a16="http://schemas.microsoft.com/office/drawing/2014/main" id="{B5FB55AF-C31C-4D31-8B38-1570F6BFCD1B}"/>
                            </a:ext>
                          </a:extLst>
                        </p:cNvPr>
                        <p:cNvGrpSpPr>
                          <a:grpSpLocks/>
                        </p:cNvGrpSpPr>
                        <p:nvPr/>
                      </p:nvGrpSpPr>
                      <p:grpSpPr bwMode="auto">
                        <a:xfrm>
                          <a:off x="3240" y="9540"/>
                          <a:ext cx="540" cy="360"/>
                          <a:chOff x="3420" y="5220"/>
                          <a:chExt cx="540" cy="360"/>
                        </a:xfrm>
                      </p:grpSpPr>
                      <p:sp>
                        <p:nvSpPr>
                          <p:cNvPr id="225" name="Oval 246">
                            <a:extLst>
                              <a:ext uri="{FF2B5EF4-FFF2-40B4-BE49-F238E27FC236}">
                                <a16:creationId xmlns:a16="http://schemas.microsoft.com/office/drawing/2014/main" id="{7A40077B-B7F7-4DEF-B9A3-CF7778A9555E}"/>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26" name="Text Box 247">
                            <a:extLst>
                              <a:ext uri="{FF2B5EF4-FFF2-40B4-BE49-F238E27FC236}">
                                <a16:creationId xmlns:a16="http://schemas.microsoft.com/office/drawing/2014/main" id="{D317BBC8-64DE-4225-BF6D-F8B0235BDB82}"/>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219" name="Group 248">
                          <a:extLst>
                            <a:ext uri="{FF2B5EF4-FFF2-40B4-BE49-F238E27FC236}">
                              <a16:creationId xmlns:a16="http://schemas.microsoft.com/office/drawing/2014/main" id="{58D58EE8-7D2E-4CDF-ACE8-86ED2ECBEE94}"/>
                            </a:ext>
                          </a:extLst>
                        </p:cNvPr>
                        <p:cNvGrpSpPr>
                          <a:grpSpLocks/>
                        </p:cNvGrpSpPr>
                        <p:nvPr/>
                      </p:nvGrpSpPr>
                      <p:grpSpPr bwMode="auto">
                        <a:xfrm>
                          <a:off x="3240" y="10440"/>
                          <a:ext cx="540" cy="360"/>
                          <a:chOff x="4320" y="5220"/>
                          <a:chExt cx="540" cy="360"/>
                        </a:xfrm>
                      </p:grpSpPr>
                      <p:sp>
                        <p:nvSpPr>
                          <p:cNvPr id="223" name="Oval 249">
                            <a:extLst>
                              <a:ext uri="{FF2B5EF4-FFF2-40B4-BE49-F238E27FC236}">
                                <a16:creationId xmlns:a16="http://schemas.microsoft.com/office/drawing/2014/main" id="{A0FD3174-E138-4097-AF5C-7AF4BCBBBFD7}"/>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24" name="Text Box 250">
                            <a:extLst>
                              <a:ext uri="{FF2B5EF4-FFF2-40B4-BE49-F238E27FC236}">
                                <a16:creationId xmlns:a16="http://schemas.microsoft.com/office/drawing/2014/main" id="{573A0D60-3014-4818-88E5-767D9FAB715A}"/>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grpSp>
                      <p:nvGrpSpPr>
                        <p:cNvPr id="220" name="Group 251">
                          <a:extLst>
                            <a:ext uri="{FF2B5EF4-FFF2-40B4-BE49-F238E27FC236}">
                              <a16:creationId xmlns:a16="http://schemas.microsoft.com/office/drawing/2014/main" id="{AF37F095-A553-4D27-AFAF-52B8471A43ED}"/>
                            </a:ext>
                          </a:extLst>
                        </p:cNvPr>
                        <p:cNvGrpSpPr>
                          <a:grpSpLocks/>
                        </p:cNvGrpSpPr>
                        <p:nvPr/>
                      </p:nvGrpSpPr>
                      <p:grpSpPr bwMode="auto">
                        <a:xfrm>
                          <a:off x="2160" y="10440"/>
                          <a:ext cx="540" cy="360"/>
                          <a:chOff x="3420" y="5220"/>
                          <a:chExt cx="540" cy="360"/>
                        </a:xfrm>
                      </p:grpSpPr>
                      <p:sp>
                        <p:nvSpPr>
                          <p:cNvPr id="221" name="Oval 252">
                            <a:extLst>
                              <a:ext uri="{FF2B5EF4-FFF2-40B4-BE49-F238E27FC236}">
                                <a16:creationId xmlns:a16="http://schemas.microsoft.com/office/drawing/2014/main" id="{829123E3-1299-451E-8563-FD974A0CDBC0}"/>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22" name="Text Box 253">
                            <a:extLst>
                              <a:ext uri="{FF2B5EF4-FFF2-40B4-BE49-F238E27FC236}">
                                <a16:creationId xmlns:a16="http://schemas.microsoft.com/office/drawing/2014/main" id="{7A19CD23-4E10-4584-905F-5C141AA820B5}"/>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grpSp>
                    <p:nvGrpSpPr>
                      <p:cNvPr id="213" name="Group 254">
                        <a:extLst>
                          <a:ext uri="{FF2B5EF4-FFF2-40B4-BE49-F238E27FC236}">
                            <a16:creationId xmlns:a16="http://schemas.microsoft.com/office/drawing/2014/main" id="{1AB723B9-3561-4C0E-B1C9-E10E183AADCF}"/>
                          </a:ext>
                        </a:extLst>
                      </p:cNvPr>
                      <p:cNvGrpSpPr>
                        <a:grpSpLocks/>
                      </p:cNvGrpSpPr>
                      <p:nvPr/>
                    </p:nvGrpSpPr>
                    <p:grpSpPr bwMode="auto">
                      <a:xfrm>
                        <a:off x="2340" y="9720"/>
                        <a:ext cx="900" cy="1800"/>
                        <a:chOff x="2340" y="9720"/>
                        <a:chExt cx="900" cy="1800"/>
                      </a:xfrm>
                    </p:grpSpPr>
                    <p:sp>
                      <p:nvSpPr>
                        <p:cNvPr id="214" name="Line 255">
                          <a:extLst>
                            <a:ext uri="{FF2B5EF4-FFF2-40B4-BE49-F238E27FC236}">
                              <a16:creationId xmlns:a16="http://schemas.microsoft.com/office/drawing/2014/main" id="{936774B4-2512-42ED-A369-B516F213ABC2}"/>
                            </a:ext>
                          </a:extLst>
                        </p:cNvPr>
                        <p:cNvSpPr>
                          <a:spLocks noChangeShapeType="1"/>
                        </p:cNvSpPr>
                        <p:nvPr/>
                      </p:nvSpPr>
                      <p:spPr bwMode="auto">
                        <a:xfrm flipV="1">
                          <a:off x="2340" y="97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15" name="Line 256">
                          <a:extLst>
                            <a:ext uri="{FF2B5EF4-FFF2-40B4-BE49-F238E27FC236}">
                              <a16:creationId xmlns:a16="http://schemas.microsoft.com/office/drawing/2014/main" id="{BE859961-4788-4509-9408-F2AAD13C6F50}"/>
                            </a:ext>
                          </a:extLst>
                        </p:cNvPr>
                        <p:cNvSpPr>
                          <a:spLocks noChangeShapeType="1"/>
                        </p:cNvSpPr>
                        <p:nvPr/>
                      </p:nvSpPr>
                      <p:spPr bwMode="auto">
                        <a:xfrm>
                          <a:off x="2340" y="1080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16" name="Line 257">
                          <a:extLst>
                            <a:ext uri="{FF2B5EF4-FFF2-40B4-BE49-F238E27FC236}">
                              <a16:creationId xmlns:a16="http://schemas.microsoft.com/office/drawing/2014/main" id="{BA023A77-8243-41D8-802E-1F338732B283}"/>
                            </a:ext>
                          </a:extLst>
                        </p:cNvPr>
                        <p:cNvSpPr>
                          <a:spLocks noChangeShapeType="1"/>
                        </p:cNvSpPr>
                        <p:nvPr/>
                      </p:nvSpPr>
                      <p:spPr bwMode="auto">
                        <a:xfrm>
                          <a:off x="2520" y="106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192" name="Group 258">
                      <a:extLst>
                        <a:ext uri="{FF2B5EF4-FFF2-40B4-BE49-F238E27FC236}">
                          <a16:creationId xmlns:a16="http://schemas.microsoft.com/office/drawing/2014/main" id="{37F0F40B-817B-491F-9E95-B8FA734A7D5A}"/>
                        </a:ext>
                      </a:extLst>
                    </p:cNvPr>
                    <p:cNvGrpSpPr>
                      <a:grpSpLocks/>
                    </p:cNvGrpSpPr>
                    <p:nvPr/>
                  </p:nvGrpSpPr>
                  <p:grpSpPr bwMode="auto">
                    <a:xfrm>
                      <a:off x="4500" y="4500"/>
                      <a:ext cx="2160" cy="1620"/>
                      <a:chOff x="4500" y="4500"/>
                      <a:chExt cx="2160" cy="1620"/>
                    </a:xfrm>
                  </p:grpSpPr>
                  <p:grpSp>
                    <p:nvGrpSpPr>
                      <p:cNvPr id="194" name="Group 259">
                        <a:extLst>
                          <a:ext uri="{FF2B5EF4-FFF2-40B4-BE49-F238E27FC236}">
                            <a16:creationId xmlns:a16="http://schemas.microsoft.com/office/drawing/2014/main" id="{1802E16B-6305-408C-B1A4-0C1F5564ABB6}"/>
                          </a:ext>
                        </a:extLst>
                      </p:cNvPr>
                      <p:cNvGrpSpPr>
                        <a:grpSpLocks/>
                      </p:cNvGrpSpPr>
                      <p:nvPr/>
                    </p:nvGrpSpPr>
                    <p:grpSpPr bwMode="auto">
                      <a:xfrm>
                        <a:off x="5220" y="4500"/>
                        <a:ext cx="540" cy="360"/>
                        <a:chOff x="2520" y="5220"/>
                        <a:chExt cx="540" cy="360"/>
                      </a:xfrm>
                    </p:grpSpPr>
                    <p:sp>
                      <p:nvSpPr>
                        <p:cNvPr id="209" name="Oval 260">
                          <a:extLst>
                            <a:ext uri="{FF2B5EF4-FFF2-40B4-BE49-F238E27FC236}">
                              <a16:creationId xmlns:a16="http://schemas.microsoft.com/office/drawing/2014/main" id="{33E8BEA0-6922-478D-AAB9-A4B4873AF290}"/>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10" name="Text Box 261">
                          <a:extLst>
                            <a:ext uri="{FF2B5EF4-FFF2-40B4-BE49-F238E27FC236}">
                              <a16:creationId xmlns:a16="http://schemas.microsoft.com/office/drawing/2014/main" id="{67DDB930-824C-46BC-B566-3571B27EDC79}"/>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5</a:t>
                          </a:r>
                        </a:p>
                      </p:txBody>
                    </p:sp>
                  </p:grpSp>
                  <p:grpSp>
                    <p:nvGrpSpPr>
                      <p:cNvPr id="195" name="Group 262">
                        <a:extLst>
                          <a:ext uri="{FF2B5EF4-FFF2-40B4-BE49-F238E27FC236}">
                            <a16:creationId xmlns:a16="http://schemas.microsoft.com/office/drawing/2014/main" id="{6875BCE6-A13C-4C8C-B882-BB886136B093}"/>
                          </a:ext>
                        </a:extLst>
                      </p:cNvPr>
                      <p:cNvGrpSpPr>
                        <a:grpSpLocks/>
                      </p:cNvGrpSpPr>
                      <p:nvPr/>
                    </p:nvGrpSpPr>
                    <p:grpSpPr bwMode="auto">
                      <a:xfrm>
                        <a:off x="4500" y="5040"/>
                        <a:ext cx="1260" cy="1080"/>
                        <a:chOff x="4680" y="6660"/>
                        <a:chExt cx="1260" cy="1080"/>
                      </a:xfrm>
                    </p:grpSpPr>
                    <p:grpSp>
                      <p:nvGrpSpPr>
                        <p:cNvPr id="199" name="Group 263">
                          <a:extLst>
                            <a:ext uri="{FF2B5EF4-FFF2-40B4-BE49-F238E27FC236}">
                              <a16:creationId xmlns:a16="http://schemas.microsoft.com/office/drawing/2014/main" id="{87CD92D4-F7C8-4F1C-85EA-A2BB69EBF327}"/>
                            </a:ext>
                          </a:extLst>
                        </p:cNvPr>
                        <p:cNvGrpSpPr>
                          <a:grpSpLocks/>
                        </p:cNvGrpSpPr>
                        <p:nvPr/>
                      </p:nvGrpSpPr>
                      <p:grpSpPr bwMode="auto">
                        <a:xfrm>
                          <a:off x="5400" y="7380"/>
                          <a:ext cx="540" cy="360"/>
                          <a:chOff x="2520" y="5220"/>
                          <a:chExt cx="540" cy="360"/>
                        </a:xfrm>
                      </p:grpSpPr>
                      <p:sp>
                        <p:nvSpPr>
                          <p:cNvPr id="207" name="Oval 264">
                            <a:extLst>
                              <a:ext uri="{FF2B5EF4-FFF2-40B4-BE49-F238E27FC236}">
                                <a16:creationId xmlns:a16="http://schemas.microsoft.com/office/drawing/2014/main" id="{A7B8B51C-7FDF-4936-9A6A-5AB30F984F52}"/>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08" name="Text Box 265">
                            <a:extLst>
                              <a:ext uri="{FF2B5EF4-FFF2-40B4-BE49-F238E27FC236}">
                                <a16:creationId xmlns:a16="http://schemas.microsoft.com/office/drawing/2014/main" id="{01850E5A-4BCE-4FB5-BC33-33E9BEB4504C}"/>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7</a:t>
                            </a:r>
                          </a:p>
                        </p:txBody>
                      </p:sp>
                    </p:grpSp>
                    <p:grpSp>
                      <p:nvGrpSpPr>
                        <p:cNvPr id="200" name="Group 266">
                          <a:extLst>
                            <a:ext uri="{FF2B5EF4-FFF2-40B4-BE49-F238E27FC236}">
                              <a16:creationId xmlns:a16="http://schemas.microsoft.com/office/drawing/2014/main" id="{62A8B217-8E7D-4881-A0A4-7DBA884E822F}"/>
                            </a:ext>
                          </a:extLst>
                        </p:cNvPr>
                        <p:cNvGrpSpPr>
                          <a:grpSpLocks/>
                        </p:cNvGrpSpPr>
                        <p:nvPr/>
                      </p:nvGrpSpPr>
                      <p:grpSpPr bwMode="auto">
                        <a:xfrm>
                          <a:off x="5400" y="6660"/>
                          <a:ext cx="540" cy="360"/>
                          <a:chOff x="2520" y="5220"/>
                          <a:chExt cx="540" cy="360"/>
                        </a:xfrm>
                      </p:grpSpPr>
                      <p:sp>
                        <p:nvSpPr>
                          <p:cNvPr id="205" name="Oval 267">
                            <a:extLst>
                              <a:ext uri="{FF2B5EF4-FFF2-40B4-BE49-F238E27FC236}">
                                <a16:creationId xmlns:a16="http://schemas.microsoft.com/office/drawing/2014/main" id="{D0DD7BEC-92B1-4E75-B509-A7F14F15E44D}"/>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06" name="Text Box 268">
                            <a:extLst>
                              <a:ext uri="{FF2B5EF4-FFF2-40B4-BE49-F238E27FC236}">
                                <a16:creationId xmlns:a16="http://schemas.microsoft.com/office/drawing/2014/main" id="{017C45B9-C1BD-4585-A98F-8225A9F6DCC3}"/>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6</a:t>
                            </a:r>
                          </a:p>
                        </p:txBody>
                      </p:sp>
                    </p:grpSp>
                    <p:sp>
                      <p:nvSpPr>
                        <p:cNvPr id="201" name="Line 269">
                          <a:extLst>
                            <a:ext uri="{FF2B5EF4-FFF2-40B4-BE49-F238E27FC236}">
                              <a16:creationId xmlns:a16="http://schemas.microsoft.com/office/drawing/2014/main" id="{0BADA8E9-695E-45FD-AF67-55E54880ABC4}"/>
                            </a:ext>
                          </a:extLst>
                        </p:cNvPr>
                        <p:cNvSpPr>
                          <a:spLocks noChangeShapeType="1"/>
                        </p:cNvSpPr>
                        <p:nvPr/>
                      </p:nvSpPr>
                      <p:spPr bwMode="auto">
                        <a:xfrm flipV="1">
                          <a:off x="4680" y="684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02" name="Line 270">
                          <a:extLst>
                            <a:ext uri="{FF2B5EF4-FFF2-40B4-BE49-F238E27FC236}">
                              <a16:creationId xmlns:a16="http://schemas.microsoft.com/office/drawing/2014/main" id="{2550671E-FB61-4E3E-BAC0-EB9C362A7431}"/>
                            </a:ext>
                          </a:extLst>
                        </p:cNvPr>
                        <p:cNvSpPr>
                          <a:spLocks noChangeShapeType="1"/>
                        </p:cNvSpPr>
                        <p:nvPr/>
                      </p:nvSpPr>
                      <p:spPr bwMode="auto">
                        <a:xfrm>
                          <a:off x="4680" y="720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03" name="Text Box 271">
                          <a:extLst>
                            <a:ext uri="{FF2B5EF4-FFF2-40B4-BE49-F238E27FC236}">
                              <a16:creationId xmlns:a16="http://schemas.microsoft.com/office/drawing/2014/main" id="{FCEEA114-9CAC-4E5B-8BB0-B4511995CCCB}"/>
                            </a:ext>
                          </a:extLst>
                        </p:cNvPr>
                        <p:cNvSpPr txBox="1">
                          <a:spLocks noChangeArrowheads="1"/>
                        </p:cNvSpPr>
                        <p:nvPr/>
                      </p:nvSpPr>
                      <p:spPr bwMode="auto">
                        <a:xfrm>
                          <a:off x="4860" y="70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I</a:t>
                          </a:r>
                        </a:p>
                      </p:txBody>
                    </p:sp>
                    <p:sp>
                      <p:nvSpPr>
                        <p:cNvPr id="204" name="Text Box 272">
                          <a:extLst>
                            <a:ext uri="{FF2B5EF4-FFF2-40B4-BE49-F238E27FC236}">
                              <a16:creationId xmlns:a16="http://schemas.microsoft.com/office/drawing/2014/main" id="{6E26FAD6-5E46-4534-9A2B-2073DBBB4F42}"/>
                            </a:ext>
                          </a:extLst>
                        </p:cNvPr>
                        <p:cNvSpPr txBox="1">
                          <a:spLocks noChangeArrowheads="1"/>
                        </p:cNvSpPr>
                        <p:nvPr/>
                      </p:nvSpPr>
                      <p:spPr bwMode="auto">
                        <a:xfrm>
                          <a:off x="4860" y="6660"/>
                          <a:ext cx="4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H</a:t>
                          </a:r>
                        </a:p>
                      </p:txBody>
                    </p:sp>
                  </p:grpSp>
                  <p:grpSp>
                    <p:nvGrpSpPr>
                      <p:cNvPr id="196" name="Group 273">
                        <a:extLst>
                          <a:ext uri="{FF2B5EF4-FFF2-40B4-BE49-F238E27FC236}">
                            <a16:creationId xmlns:a16="http://schemas.microsoft.com/office/drawing/2014/main" id="{D2B21481-FD55-4185-A015-2DD76CFC151D}"/>
                          </a:ext>
                        </a:extLst>
                      </p:cNvPr>
                      <p:cNvGrpSpPr>
                        <a:grpSpLocks/>
                      </p:cNvGrpSpPr>
                      <p:nvPr/>
                    </p:nvGrpSpPr>
                    <p:grpSpPr bwMode="auto">
                      <a:xfrm>
                        <a:off x="6120" y="5040"/>
                        <a:ext cx="540" cy="360"/>
                        <a:chOff x="2520" y="5220"/>
                        <a:chExt cx="540" cy="360"/>
                      </a:xfrm>
                    </p:grpSpPr>
                    <p:sp>
                      <p:nvSpPr>
                        <p:cNvPr id="197" name="Oval 274">
                          <a:extLst>
                            <a:ext uri="{FF2B5EF4-FFF2-40B4-BE49-F238E27FC236}">
                              <a16:creationId xmlns:a16="http://schemas.microsoft.com/office/drawing/2014/main" id="{31A3B2D5-4BE9-4BAF-BDE5-2898004571EA}"/>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98" name="Text Box 275">
                          <a:extLst>
                            <a:ext uri="{FF2B5EF4-FFF2-40B4-BE49-F238E27FC236}">
                              <a16:creationId xmlns:a16="http://schemas.microsoft.com/office/drawing/2014/main" id="{E687F9B7-6472-4374-B46E-3A165342E2E5}"/>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8</a:t>
                          </a:r>
                        </a:p>
                      </p:txBody>
                    </p:sp>
                  </p:grpSp>
                </p:grpSp>
                <p:sp>
                  <p:nvSpPr>
                    <p:cNvPr id="193" name="Text Box 276">
                      <a:extLst>
                        <a:ext uri="{FF2B5EF4-FFF2-40B4-BE49-F238E27FC236}">
                          <a16:creationId xmlns:a16="http://schemas.microsoft.com/office/drawing/2014/main" id="{D260FE13-14AC-4237-86C3-08190C24E4DB}"/>
                        </a:ext>
                      </a:extLst>
                    </p:cNvPr>
                    <p:cNvSpPr txBox="1">
                      <a:spLocks noChangeArrowheads="1"/>
                    </p:cNvSpPr>
                    <p:nvPr/>
                  </p:nvSpPr>
                  <p:spPr bwMode="auto">
                    <a:xfrm>
                      <a:off x="5580" y="48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K</a:t>
                      </a:r>
                    </a:p>
                  </p:txBody>
                </p:sp>
              </p:grpSp>
              <p:sp>
                <p:nvSpPr>
                  <p:cNvPr id="185" name="Line 277">
                    <a:extLst>
                      <a:ext uri="{FF2B5EF4-FFF2-40B4-BE49-F238E27FC236}">
                        <a16:creationId xmlns:a16="http://schemas.microsoft.com/office/drawing/2014/main" id="{121F843F-9DB2-4095-87B4-97E18A2522E7}"/>
                      </a:ext>
                    </a:extLst>
                  </p:cNvPr>
                  <p:cNvSpPr>
                    <a:spLocks noChangeShapeType="1"/>
                  </p:cNvSpPr>
                  <p:nvPr/>
                </p:nvSpPr>
                <p:spPr bwMode="auto">
                  <a:xfrm flipV="1">
                    <a:off x="4500" y="594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sp>
              <p:nvSpPr>
                <p:cNvPr id="181" name="Line 278">
                  <a:extLst>
                    <a:ext uri="{FF2B5EF4-FFF2-40B4-BE49-F238E27FC236}">
                      <a16:creationId xmlns:a16="http://schemas.microsoft.com/office/drawing/2014/main" id="{628E9E75-8AF6-461F-9432-915DC7A404E4}"/>
                    </a:ext>
                  </a:extLst>
                </p:cNvPr>
                <p:cNvSpPr>
                  <a:spLocks noChangeShapeType="1"/>
                </p:cNvSpPr>
                <p:nvPr/>
              </p:nvSpPr>
              <p:spPr bwMode="auto">
                <a:xfrm>
                  <a:off x="5400" y="5400"/>
                  <a:ext cx="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169" name="Group 279">
              <a:extLst>
                <a:ext uri="{FF2B5EF4-FFF2-40B4-BE49-F238E27FC236}">
                  <a16:creationId xmlns:a16="http://schemas.microsoft.com/office/drawing/2014/main" id="{A538B5EA-76D1-4631-A312-B85A0485FC3F}"/>
                </a:ext>
              </a:extLst>
            </p:cNvPr>
            <p:cNvGrpSpPr>
              <a:grpSpLocks/>
            </p:cNvGrpSpPr>
            <p:nvPr/>
          </p:nvGrpSpPr>
          <p:grpSpPr bwMode="auto">
            <a:xfrm>
              <a:off x="5400" y="7560"/>
              <a:ext cx="1080" cy="540"/>
              <a:chOff x="5400" y="7560"/>
              <a:chExt cx="1080" cy="540"/>
            </a:xfrm>
          </p:grpSpPr>
          <p:grpSp>
            <p:nvGrpSpPr>
              <p:cNvPr id="170" name="Group 280">
                <a:extLst>
                  <a:ext uri="{FF2B5EF4-FFF2-40B4-BE49-F238E27FC236}">
                    <a16:creationId xmlns:a16="http://schemas.microsoft.com/office/drawing/2014/main" id="{E46C5E0B-9CF0-4E7C-AA05-4AD844A6750F}"/>
                  </a:ext>
                </a:extLst>
              </p:cNvPr>
              <p:cNvGrpSpPr>
                <a:grpSpLocks/>
              </p:cNvGrpSpPr>
              <p:nvPr/>
            </p:nvGrpSpPr>
            <p:grpSpPr bwMode="auto">
              <a:xfrm>
                <a:off x="5940" y="7740"/>
                <a:ext cx="540" cy="360"/>
                <a:chOff x="2520" y="5220"/>
                <a:chExt cx="540" cy="360"/>
              </a:xfrm>
            </p:grpSpPr>
            <p:sp>
              <p:nvSpPr>
                <p:cNvPr id="173" name="Oval 281">
                  <a:extLst>
                    <a:ext uri="{FF2B5EF4-FFF2-40B4-BE49-F238E27FC236}">
                      <a16:creationId xmlns:a16="http://schemas.microsoft.com/office/drawing/2014/main" id="{EE7765FF-9B81-46E3-A9A7-67200169CC77}"/>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74" name="Text Box 282">
                  <a:extLst>
                    <a:ext uri="{FF2B5EF4-FFF2-40B4-BE49-F238E27FC236}">
                      <a16:creationId xmlns:a16="http://schemas.microsoft.com/office/drawing/2014/main" id="{9D6693E3-DBF2-47DF-8D26-D3E97E996E00}"/>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9</a:t>
                  </a:r>
                </a:p>
              </p:txBody>
            </p:sp>
          </p:grpSp>
          <p:sp>
            <p:nvSpPr>
              <p:cNvPr id="171" name="Line 283">
                <a:extLst>
                  <a:ext uri="{FF2B5EF4-FFF2-40B4-BE49-F238E27FC236}">
                    <a16:creationId xmlns:a16="http://schemas.microsoft.com/office/drawing/2014/main" id="{9A7ACEB3-CCAF-43CC-80E9-D366F9F249B0}"/>
                  </a:ext>
                </a:extLst>
              </p:cNvPr>
              <p:cNvSpPr>
                <a:spLocks noChangeShapeType="1"/>
              </p:cNvSpPr>
              <p:nvPr/>
            </p:nvSpPr>
            <p:spPr bwMode="auto">
              <a:xfrm>
                <a:off x="5400" y="7917"/>
                <a:ext cx="54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72" name="Text Box 284">
                <a:extLst>
                  <a:ext uri="{FF2B5EF4-FFF2-40B4-BE49-F238E27FC236}">
                    <a16:creationId xmlns:a16="http://schemas.microsoft.com/office/drawing/2014/main" id="{B12EE8D4-E1AA-4277-8EF1-836C84373BB1}"/>
                  </a:ext>
                </a:extLst>
              </p:cNvPr>
              <p:cNvSpPr txBox="1">
                <a:spLocks noChangeArrowheads="1"/>
              </p:cNvSpPr>
              <p:nvPr/>
            </p:nvSpPr>
            <p:spPr bwMode="auto">
              <a:xfrm>
                <a:off x="5400" y="75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L</a:t>
                </a:r>
              </a:p>
            </p:txBody>
          </p:sp>
        </p:grpSp>
      </p:grpSp>
      <p:grpSp>
        <p:nvGrpSpPr>
          <p:cNvPr id="232" name="Group 285">
            <a:extLst>
              <a:ext uri="{FF2B5EF4-FFF2-40B4-BE49-F238E27FC236}">
                <a16:creationId xmlns:a16="http://schemas.microsoft.com/office/drawing/2014/main" id="{6D191D6A-DA37-4557-A9B9-877D7D5C158F}"/>
              </a:ext>
            </a:extLst>
          </p:cNvPr>
          <p:cNvGrpSpPr>
            <a:grpSpLocks/>
          </p:cNvGrpSpPr>
          <p:nvPr/>
        </p:nvGrpSpPr>
        <p:grpSpPr bwMode="auto">
          <a:xfrm>
            <a:off x="2688104" y="2754873"/>
            <a:ext cx="4343400" cy="2590800"/>
            <a:chOff x="2720" y="9360"/>
            <a:chExt cx="3600" cy="2160"/>
          </a:xfrm>
        </p:grpSpPr>
        <p:sp>
          <p:nvSpPr>
            <p:cNvPr id="233" name="Text Box 286">
              <a:extLst>
                <a:ext uri="{FF2B5EF4-FFF2-40B4-BE49-F238E27FC236}">
                  <a16:creationId xmlns:a16="http://schemas.microsoft.com/office/drawing/2014/main" id="{E21CF750-405D-40DE-AD6E-B308F064FDAF}"/>
                </a:ext>
              </a:extLst>
            </p:cNvPr>
            <p:cNvSpPr txBox="1">
              <a:spLocks noChangeArrowheads="1"/>
            </p:cNvSpPr>
            <p:nvPr/>
          </p:nvSpPr>
          <p:spPr bwMode="auto">
            <a:xfrm>
              <a:off x="468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J</a:t>
              </a:r>
            </a:p>
          </p:txBody>
        </p:sp>
        <p:sp>
          <p:nvSpPr>
            <p:cNvPr id="234" name="Line 287">
              <a:extLst>
                <a:ext uri="{FF2B5EF4-FFF2-40B4-BE49-F238E27FC236}">
                  <a16:creationId xmlns:a16="http://schemas.microsoft.com/office/drawing/2014/main" id="{949491EF-CC80-4B08-A15D-EAEC86AD4C72}"/>
                </a:ext>
              </a:extLst>
            </p:cNvPr>
            <p:cNvSpPr>
              <a:spLocks noChangeShapeType="1"/>
            </p:cNvSpPr>
            <p:nvPr/>
          </p:nvSpPr>
          <p:spPr bwMode="auto">
            <a:xfrm>
              <a:off x="5040" y="10260"/>
              <a:ext cx="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235" name="Group 288">
              <a:extLst>
                <a:ext uri="{FF2B5EF4-FFF2-40B4-BE49-F238E27FC236}">
                  <a16:creationId xmlns:a16="http://schemas.microsoft.com/office/drawing/2014/main" id="{CAD96D4F-1103-4F46-95CC-C64C227D4DC6}"/>
                </a:ext>
              </a:extLst>
            </p:cNvPr>
            <p:cNvGrpSpPr>
              <a:grpSpLocks/>
            </p:cNvGrpSpPr>
            <p:nvPr/>
          </p:nvGrpSpPr>
          <p:grpSpPr bwMode="auto">
            <a:xfrm>
              <a:off x="2720" y="9360"/>
              <a:ext cx="3600" cy="2160"/>
              <a:chOff x="2720" y="9360"/>
              <a:chExt cx="3600" cy="2160"/>
            </a:xfrm>
          </p:grpSpPr>
          <p:sp>
            <p:nvSpPr>
              <p:cNvPr id="236" name="Text Box 289">
                <a:extLst>
                  <a:ext uri="{FF2B5EF4-FFF2-40B4-BE49-F238E27FC236}">
                    <a16:creationId xmlns:a16="http://schemas.microsoft.com/office/drawing/2014/main" id="{891E3E87-3D84-4723-890A-33FA67700450}"/>
                  </a:ext>
                </a:extLst>
              </p:cNvPr>
              <p:cNvSpPr txBox="1">
                <a:spLocks noChangeArrowheads="1"/>
              </p:cNvSpPr>
              <p:nvPr/>
            </p:nvSpPr>
            <p:spPr bwMode="auto">
              <a:xfrm>
                <a:off x="360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F</a:t>
                </a:r>
              </a:p>
            </p:txBody>
          </p:sp>
          <p:sp>
            <p:nvSpPr>
              <p:cNvPr id="237" name="Text Box 290">
                <a:extLst>
                  <a:ext uri="{FF2B5EF4-FFF2-40B4-BE49-F238E27FC236}">
                    <a16:creationId xmlns:a16="http://schemas.microsoft.com/office/drawing/2014/main" id="{1790E3E6-D1A2-4471-BA29-9036E9E370D7}"/>
                  </a:ext>
                </a:extLst>
              </p:cNvPr>
              <p:cNvSpPr txBox="1">
                <a:spLocks noChangeArrowheads="1"/>
              </p:cNvSpPr>
              <p:nvPr/>
            </p:nvSpPr>
            <p:spPr bwMode="auto">
              <a:xfrm>
                <a:off x="360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X</a:t>
                </a:r>
              </a:p>
            </p:txBody>
          </p:sp>
          <p:sp>
            <p:nvSpPr>
              <p:cNvPr id="238" name="Text Box 291">
                <a:extLst>
                  <a:ext uri="{FF2B5EF4-FFF2-40B4-BE49-F238E27FC236}">
                    <a16:creationId xmlns:a16="http://schemas.microsoft.com/office/drawing/2014/main" id="{481C6CD1-B0F3-452D-96DC-8E290459BAB3}"/>
                  </a:ext>
                </a:extLst>
              </p:cNvPr>
              <p:cNvSpPr txBox="1">
                <a:spLocks noChangeArrowheads="1"/>
              </p:cNvSpPr>
              <p:nvPr/>
            </p:nvSpPr>
            <p:spPr bwMode="auto">
              <a:xfrm>
                <a:off x="4860" y="93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E</a:t>
                </a:r>
              </a:p>
            </p:txBody>
          </p:sp>
          <p:sp>
            <p:nvSpPr>
              <p:cNvPr id="239" name="Text Box 292">
                <a:extLst>
                  <a:ext uri="{FF2B5EF4-FFF2-40B4-BE49-F238E27FC236}">
                    <a16:creationId xmlns:a16="http://schemas.microsoft.com/office/drawing/2014/main" id="{15AC2912-6C7F-417D-95A4-507CFE9A06C0}"/>
                  </a:ext>
                </a:extLst>
              </p:cNvPr>
              <p:cNvSpPr txBox="1">
                <a:spLocks noChangeArrowheads="1"/>
              </p:cNvSpPr>
              <p:nvPr/>
            </p:nvSpPr>
            <p:spPr bwMode="auto">
              <a:xfrm>
                <a:off x="4320" y="954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D</a:t>
                </a:r>
              </a:p>
            </p:txBody>
          </p:sp>
          <p:sp>
            <p:nvSpPr>
              <p:cNvPr id="240" name="Text Box 293">
                <a:extLst>
                  <a:ext uri="{FF2B5EF4-FFF2-40B4-BE49-F238E27FC236}">
                    <a16:creationId xmlns:a16="http://schemas.microsoft.com/office/drawing/2014/main" id="{E202D251-A8AC-440B-875B-F2CA42C37A94}"/>
                  </a:ext>
                </a:extLst>
              </p:cNvPr>
              <p:cNvSpPr txBox="1">
                <a:spLocks noChangeArrowheads="1"/>
              </p:cNvSpPr>
              <p:nvPr/>
            </p:nvSpPr>
            <p:spPr bwMode="auto">
              <a:xfrm>
                <a:off x="414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G</a:t>
                </a:r>
              </a:p>
            </p:txBody>
          </p:sp>
          <p:sp>
            <p:nvSpPr>
              <p:cNvPr id="241" name="Text Box 294">
                <a:extLst>
                  <a:ext uri="{FF2B5EF4-FFF2-40B4-BE49-F238E27FC236}">
                    <a16:creationId xmlns:a16="http://schemas.microsoft.com/office/drawing/2014/main" id="{1057AA75-54FF-4580-B2D0-9352E0AA6420}"/>
                  </a:ext>
                </a:extLst>
              </p:cNvPr>
              <p:cNvSpPr txBox="1">
                <a:spLocks noChangeArrowheads="1"/>
              </p:cNvSpPr>
              <p:nvPr/>
            </p:nvSpPr>
            <p:spPr bwMode="auto">
              <a:xfrm>
                <a:off x="52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K</a:t>
                </a:r>
              </a:p>
            </p:txBody>
          </p:sp>
          <p:sp>
            <p:nvSpPr>
              <p:cNvPr id="242" name="Text Box 295">
                <a:extLst>
                  <a:ext uri="{FF2B5EF4-FFF2-40B4-BE49-F238E27FC236}">
                    <a16:creationId xmlns:a16="http://schemas.microsoft.com/office/drawing/2014/main" id="{C2C0AB89-6F83-4B96-ABD4-E79991A5E0B7}"/>
                  </a:ext>
                </a:extLst>
              </p:cNvPr>
              <p:cNvSpPr txBox="1">
                <a:spLocks noChangeArrowheads="1"/>
              </p:cNvSpPr>
              <p:nvPr/>
            </p:nvSpPr>
            <p:spPr bwMode="auto">
              <a:xfrm>
                <a:off x="52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L</a:t>
                </a:r>
              </a:p>
            </p:txBody>
          </p:sp>
          <p:grpSp>
            <p:nvGrpSpPr>
              <p:cNvPr id="243" name="Group 296">
                <a:extLst>
                  <a:ext uri="{FF2B5EF4-FFF2-40B4-BE49-F238E27FC236}">
                    <a16:creationId xmlns:a16="http://schemas.microsoft.com/office/drawing/2014/main" id="{006EF80D-2988-4A86-9713-4680AABE2893}"/>
                  </a:ext>
                </a:extLst>
              </p:cNvPr>
              <p:cNvGrpSpPr>
                <a:grpSpLocks/>
              </p:cNvGrpSpPr>
              <p:nvPr/>
            </p:nvGrpSpPr>
            <p:grpSpPr bwMode="auto">
              <a:xfrm>
                <a:off x="2720" y="9360"/>
                <a:ext cx="3600" cy="2160"/>
                <a:chOff x="2720" y="9360"/>
                <a:chExt cx="3600" cy="2160"/>
              </a:xfrm>
            </p:grpSpPr>
            <p:sp>
              <p:nvSpPr>
                <p:cNvPr id="244" name="Line 297">
                  <a:extLst>
                    <a:ext uri="{FF2B5EF4-FFF2-40B4-BE49-F238E27FC236}">
                      <a16:creationId xmlns:a16="http://schemas.microsoft.com/office/drawing/2014/main" id="{02DED670-CE3B-4ABD-92D2-4CA18CD243C8}"/>
                    </a:ext>
                  </a:extLst>
                </p:cNvPr>
                <p:cNvSpPr>
                  <a:spLocks noChangeShapeType="1"/>
                </p:cNvSpPr>
                <p:nvPr/>
              </p:nvSpPr>
              <p:spPr bwMode="auto">
                <a:xfrm>
                  <a:off x="4160" y="954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45" name="Line 298">
                  <a:extLst>
                    <a:ext uri="{FF2B5EF4-FFF2-40B4-BE49-F238E27FC236}">
                      <a16:creationId xmlns:a16="http://schemas.microsoft.com/office/drawing/2014/main" id="{B8AF2FC9-48D7-463C-A0E7-9CC1D93D87CA}"/>
                    </a:ext>
                  </a:extLst>
                </p:cNvPr>
                <p:cNvSpPr>
                  <a:spLocks noChangeShapeType="1"/>
                </p:cNvSpPr>
                <p:nvPr/>
              </p:nvSpPr>
              <p:spPr bwMode="auto">
                <a:xfrm flipV="1">
                  <a:off x="3960" y="10620"/>
                  <a:ext cx="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46" name="Line 299">
                  <a:extLst>
                    <a:ext uri="{FF2B5EF4-FFF2-40B4-BE49-F238E27FC236}">
                      <a16:creationId xmlns:a16="http://schemas.microsoft.com/office/drawing/2014/main" id="{FFA07B00-8335-440E-9B2A-57100C5206DB}"/>
                    </a:ext>
                  </a:extLst>
                </p:cNvPr>
                <p:cNvSpPr>
                  <a:spLocks noChangeShapeType="1"/>
                </p:cNvSpPr>
                <p:nvPr/>
              </p:nvSpPr>
              <p:spPr bwMode="auto">
                <a:xfrm>
                  <a:off x="3960" y="9723"/>
                  <a:ext cx="0" cy="540"/>
                </a:xfrm>
                <a:prstGeom prst="line">
                  <a:avLst/>
                </a:prstGeom>
                <a:noFill/>
                <a:ln w="9525">
                  <a:solidFill>
                    <a:srgbClr val="000000"/>
                  </a:solidFill>
                  <a:prstDash val="dash"/>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47" name="Line 300">
                  <a:extLst>
                    <a:ext uri="{FF2B5EF4-FFF2-40B4-BE49-F238E27FC236}">
                      <a16:creationId xmlns:a16="http://schemas.microsoft.com/office/drawing/2014/main" id="{FB564510-D8AF-454E-805C-7C948BD28501}"/>
                    </a:ext>
                  </a:extLst>
                </p:cNvPr>
                <p:cNvSpPr>
                  <a:spLocks noChangeShapeType="1"/>
                </p:cNvSpPr>
                <p:nvPr/>
              </p:nvSpPr>
              <p:spPr bwMode="auto">
                <a:xfrm>
                  <a:off x="5240" y="10080"/>
                  <a:ext cx="54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248" name="Group 301">
                  <a:extLst>
                    <a:ext uri="{FF2B5EF4-FFF2-40B4-BE49-F238E27FC236}">
                      <a16:creationId xmlns:a16="http://schemas.microsoft.com/office/drawing/2014/main" id="{B538AB88-A0D0-45B5-9C63-DF680244A347}"/>
                    </a:ext>
                  </a:extLst>
                </p:cNvPr>
                <p:cNvGrpSpPr>
                  <a:grpSpLocks/>
                </p:cNvGrpSpPr>
                <p:nvPr/>
              </p:nvGrpSpPr>
              <p:grpSpPr bwMode="auto">
                <a:xfrm>
                  <a:off x="2720" y="9360"/>
                  <a:ext cx="3600" cy="2160"/>
                  <a:chOff x="2700" y="9360"/>
                  <a:chExt cx="3600" cy="2160"/>
                </a:xfrm>
              </p:grpSpPr>
              <p:grpSp>
                <p:nvGrpSpPr>
                  <p:cNvPr id="252" name="Group 302">
                    <a:extLst>
                      <a:ext uri="{FF2B5EF4-FFF2-40B4-BE49-F238E27FC236}">
                        <a16:creationId xmlns:a16="http://schemas.microsoft.com/office/drawing/2014/main" id="{214B6C53-1929-4E49-A81F-DB7037DBD791}"/>
                      </a:ext>
                    </a:extLst>
                  </p:cNvPr>
                  <p:cNvGrpSpPr>
                    <a:grpSpLocks/>
                  </p:cNvGrpSpPr>
                  <p:nvPr/>
                </p:nvGrpSpPr>
                <p:grpSpPr bwMode="auto">
                  <a:xfrm>
                    <a:off x="2700" y="9360"/>
                    <a:ext cx="1620" cy="2160"/>
                    <a:chOff x="2160" y="9540"/>
                    <a:chExt cx="1620" cy="2160"/>
                  </a:xfrm>
                </p:grpSpPr>
                <p:grpSp>
                  <p:nvGrpSpPr>
                    <p:cNvPr id="267" name="Group 303">
                      <a:extLst>
                        <a:ext uri="{FF2B5EF4-FFF2-40B4-BE49-F238E27FC236}">
                          <a16:creationId xmlns:a16="http://schemas.microsoft.com/office/drawing/2014/main" id="{D5C4FDCB-F4DB-4F8C-BFC4-155F6A53FD40}"/>
                        </a:ext>
                      </a:extLst>
                    </p:cNvPr>
                    <p:cNvGrpSpPr>
                      <a:grpSpLocks/>
                    </p:cNvGrpSpPr>
                    <p:nvPr/>
                  </p:nvGrpSpPr>
                  <p:grpSpPr bwMode="auto">
                    <a:xfrm>
                      <a:off x="2520" y="9720"/>
                      <a:ext cx="540" cy="1440"/>
                      <a:chOff x="2520" y="9720"/>
                      <a:chExt cx="540" cy="1440"/>
                    </a:xfrm>
                  </p:grpSpPr>
                  <p:sp>
                    <p:nvSpPr>
                      <p:cNvPr id="285" name="Text Box 304">
                        <a:extLst>
                          <a:ext uri="{FF2B5EF4-FFF2-40B4-BE49-F238E27FC236}">
                            <a16:creationId xmlns:a16="http://schemas.microsoft.com/office/drawing/2014/main" id="{2829B7C3-80CA-475B-8C13-2B0840188C23}"/>
                          </a:ext>
                        </a:extLst>
                      </p:cNvPr>
                      <p:cNvSpPr txBox="1">
                        <a:spLocks noChangeArrowheads="1"/>
                      </p:cNvSpPr>
                      <p:nvPr/>
                    </p:nvSpPr>
                    <p:spPr bwMode="auto">
                      <a:xfrm>
                        <a:off x="2520" y="97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286" name="Text Box 305">
                        <a:extLst>
                          <a:ext uri="{FF2B5EF4-FFF2-40B4-BE49-F238E27FC236}">
                            <a16:creationId xmlns:a16="http://schemas.microsoft.com/office/drawing/2014/main" id="{928A933A-6972-4906-BD41-53A4667EC98E}"/>
                          </a:ext>
                        </a:extLst>
                      </p:cNvPr>
                      <p:cNvSpPr txBox="1">
                        <a:spLocks noChangeArrowheads="1"/>
                      </p:cNvSpPr>
                      <p:nvPr/>
                    </p:nvSpPr>
                    <p:spPr bwMode="auto">
                      <a:xfrm>
                        <a:off x="2520" y="1026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287" name="Text Box 306">
                        <a:extLst>
                          <a:ext uri="{FF2B5EF4-FFF2-40B4-BE49-F238E27FC236}">
                            <a16:creationId xmlns:a16="http://schemas.microsoft.com/office/drawing/2014/main" id="{A497DFEC-7B73-4E3D-9774-2C285BB8E633}"/>
                          </a:ext>
                        </a:extLst>
                      </p:cNvPr>
                      <p:cNvSpPr txBox="1">
                        <a:spLocks noChangeArrowheads="1"/>
                      </p:cNvSpPr>
                      <p:nvPr/>
                    </p:nvSpPr>
                    <p:spPr bwMode="auto">
                      <a:xfrm>
                        <a:off x="2520" y="1080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grpSp>
                <p:grpSp>
                  <p:nvGrpSpPr>
                    <p:cNvPr id="268" name="Group 307">
                      <a:extLst>
                        <a:ext uri="{FF2B5EF4-FFF2-40B4-BE49-F238E27FC236}">
                          <a16:creationId xmlns:a16="http://schemas.microsoft.com/office/drawing/2014/main" id="{7680DD07-8814-4053-90ED-501C0CE7BE85}"/>
                        </a:ext>
                      </a:extLst>
                    </p:cNvPr>
                    <p:cNvGrpSpPr>
                      <a:grpSpLocks/>
                    </p:cNvGrpSpPr>
                    <p:nvPr/>
                  </p:nvGrpSpPr>
                  <p:grpSpPr bwMode="auto">
                    <a:xfrm>
                      <a:off x="2160" y="9540"/>
                      <a:ext cx="1620" cy="2160"/>
                      <a:chOff x="2160" y="9540"/>
                      <a:chExt cx="1620" cy="2160"/>
                    </a:xfrm>
                  </p:grpSpPr>
                  <p:grpSp>
                    <p:nvGrpSpPr>
                      <p:cNvPr id="273" name="Group 308">
                        <a:extLst>
                          <a:ext uri="{FF2B5EF4-FFF2-40B4-BE49-F238E27FC236}">
                            <a16:creationId xmlns:a16="http://schemas.microsoft.com/office/drawing/2014/main" id="{707D9BB9-83E9-48A2-B517-87EA60C0F0F3}"/>
                          </a:ext>
                        </a:extLst>
                      </p:cNvPr>
                      <p:cNvGrpSpPr>
                        <a:grpSpLocks/>
                      </p:cNvGrpSpPr>
                      <p:nvPr/>
                    </p:nvGrpSpPr>
                    <p:grpSpPr bwMode="auto">
                      <a:xfrm>
                        <a:off x="3240" y="11340"/>
                        <a:ext cx="540" cy="360"/>
                        <a:chOff x="7380" y="7380"/>
                        <a:chExt cx="540" cy="360"/>
                      </a:xfrm>
                    </p:grpSpPr>
                    <p:sp>
                      <p:nvSpPr>
                        <p:cNvPr id="283" name="Oval 309">
                          <a:extLst>
                            <a:ext uri="{FF2B5EF4-FFF2-40B4-BE49-F238E27FC236}">
                              <a16:creationId xmlns:a16="http://schemas.microsoft.com/office/drawing/2014/main" id="{64B71BA9-4A7A-4D9F-B575-59C51A44ADE6}"/>
                            </a:ext>
                          </a:extLst>
                        </p:cNvPr>
                        <p:cNvSpPr>
                          <a:spLocks noChangeArrowheads="1"/>
                        </p:cNvSpPr>
                        <p:nvPr/>
                      </p:nvSpPr>
                      <p:spPr bwMode="auto">
                        <a:xfrm>
                          <a:off x="7380" y="738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84" name="Text Box 310">
                          <a:extLst>
                            <a:ext uri="{FF2B5EF4-FFF2-40B4-BE49-F238E27FC236}">
                              <a16:creationId xmlns:a16="http://schemas.microsoft.com/office/drawing/2014/main" id="{DDD3664B-D09E-4E9A-8E1D-A42D64775518}"/>
                            </a:ext>
                          </a:extLst>
                        </p:cNvPr>
                        <p:cNvSpPr txBox="1">
                          <a:spLocks noChangeArrowheads="1"/>
                        </p:cNvSpPr>
                        <p:nvPr/>
                      </p:nvSpPr>
                      <p:spPr bwMode="auto">
                        <a:xfrm>
                          <a:off x="7380" y="738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274" name="Group 311">
                        <a:extLst>
                          <a:ext uri="{FF2B5EF4-FFF2-40B4-BE49-F238E27FC236}">
                            <a16:creationId xmlns:a16="http://schemas.microsoft.com/office/drawing/2014/main" id="{685B3877-0C0C-4604-A7E5-30BE88F8E7DD}"/>
                          </a:ext>
                        </a:extLst>
                      </p:cNvPr>
                      <p:cNvGrpSpPr>
                        <a:grpSpLocks/>
                      </p:cNvGrpSpPr>
                      <p:nvPr/>
                    </p:nvGrpSpPr>
                    <p:grpSpPr bwMode="auto">
                      <a:xfrm>
                        <a:off x="3240" y="9540"/>
                        <a:ext cx="540" cy="360"/>
                        <a:chOff x="3420" y="5220"/>
                        <a:chExt cx="540" cy="360"/>
                      </a:xfrm>
                    </p:grpSpPr>
                    <p:sp>
                      <p:nvSpPr>
                        <p:cNvPr id="281" name="Oval 312">
                          <a:extLst>
                            <a:ext uri="{FF2B5EF4-FFF2-40B4-BE49-F238E27FC236}">
                              <a16:creationId xmlns:a16="http://schemas.microsoft.com/office/drawing/2014/main" id="{D19F9B15-DC5D-4043-A730-8602E0838927}"/>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82" name="Text Box 313">
                          <a:extLst>
                            <a:ext uri="{FF2B5EF4-FFF2-40B4-BE49-F238E27FC236}">
                              <a16:creationId xmlns:a16="http://schemas.microsoft.com/office/drawing/2014/main" id="{B35DC26C-D984-467D-9BF5-32761DB7410D}"/>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275" name="Group 314">
                        <a:extLst>
                          <a:ext uri="{FF2B5EF4-FFF2-40B4-BE49-F238E27FC236}">
                            <a16:creationId xmlns:a16="http://schemas.microsoft.com/office/drawing/2014/main" id="{8F57D186-0BB7-4E6A-96EC-87C47C47923E}"/>
                          </a:ext>
                        </a:extLst>
                      </p:cNvPr>
                      <p:cNvGrpSpPr>
                        <a:grpSpLocks/>
                      </p:cNvGrpSpPr>
                      <p:nvPr/>
                    </p:nvGrpSpPr>
                    <p:grpSpPr bwMode="auto">
                      <a:xfrm>
                        <a:off x="3240" y="10440"/>
                        <a:ext cx="540" cy="360"/>
                        <a:chOff x="4320" y="5220"/>
                        <a:chExt cx="540" cy="360"/>
                      </a:xfrm>
                    </p:grpSpPr>
                    <p:sp>
                      <p:nvSpPr>
                        <p:cNvPr id="279" name="Oval 315">
                          <a:extLst>
                            <a:ext uri="{FF2B5EF4-FFF2-40B4-BE49-F238E27FC236}">
                              <a16:creationId xmlns:a16="http://schemas.microsoft.com/office/drawing/2014/main" id="{8F84340D-49F0-4AB2-AC5D-5E83E464C3AF}"/>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80" name="Text Box 316">
                          <a:extLst>
                            <a:ext uri="{FF2B5EF4-FFF2-40B4-BE49-F238E27FC236}">
                              <a16:creationId xmlns:a16="http://schemas.microsoft.com/office/drawing/2014/main" id="{041F4860-2F43-494E-ADD2-C0AD8AA0ED58}"/>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grpSp>
                    <p:nvGrpSpPr>
                      <p:cNvPr id="276" name="Group 317">
                        <a:extLst>
                          <a:ext uri="{FF2B5EF4-FFF2-40B4-BE49-F238E27FC236}">
                            <a16:creationId xmlns:a16="http://schemas.microsoft.com/office/drawing/2014/main" id="{B9B49CFE-BC1A-4C20-AD04-8229966FC5B4}"/>
                          </a:ext>
                        </a:extLst>
                      </p:cNvPr>
                      <p:cNvGrpSpPr>
                        <a:grpSpLocks/>
                      </p:cNvGrpSpPr>
                      <p:nvPr/>
                    </p:nvGrpSpPr>
                    <p:grpSpPr bwMode="auto">
                      <a:xfrm>
                        <a:off x="2160" y="10440"/>
                        <a:ext cx="540" cy="360"/>
                        <a:chOff x="3420" y="5220"/>
                        <a:chExt cx="540" cy="360"/>
                      </a:xfrm>
                    </p:grpSpPr>
                    <p:sp>
                      <p:nvSpPr>
                        <p:cNvPr id="277" name="Oval 318">
                          <a:extLst>
                            <a:ext uri="{FF2B5EF4-FFF2-40B4-BE49-F238E27FC236}">
                              <a16:creationId xmlns:a16="http://schemas.microsoft.com/office/drawing/2014/main" id="{7A837778-2973-435C-9134-1B4BAF84180E}"/>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78" name="Text Box 319">
                          <a:extLst>
                            <a:ext uri="{FF2B5EF4-FFF2-40B4-BE49-F238E27FC236}">
                              <a16:creationId xmlns:a16="http://schemas.microsoft.com/office/drawing/2014/main" id="{500D37A8-87CB-4FBC-9F10-20330889E7AB}"/>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grpSp>
                  <p:nvGrpSpPr>
                    <p:cNvPr id="269" name="Group 320">
                      <a:extLst>
                        <a:ext uri="{FF2B5EF4-FFF2-40B4-BE49-F238E27FC236}">
                          <a16:creationId xmlns:a16="http://schemas.microsoft.com/office/drawing/2014/main" id="{737A908C-B165-4958-B548-500E93AE8A88}"/>
                        </a:ext>
                      </a:extLst>
                    </p:cNvPr>
                    <p:cNvGrpSpPr>
                      <a:grpSpLocks/>
                    </p:cNvGrpSpPr>
                    <p:nvPr/>
                  </p:nvGrpSpPr>
                  <p:grpSpPr bwMode="auto">
                    <a:xfrm>
                      <a:off x="2340" y="9720"/>
                      <a:ext cx="900" cy="1800"/>
                      <a:chOff x="2340" y="9720"/>
                      <a:chExt cx="900" cy="1800"/>
                    </a:xfrm>
                  </p:grpSpPr>
                  <p:sp>
                    <p:nvSpPr>
                      <p:cNvPr id="270" name="Line 321">
                        <a:extLst>
                          <a:ext uri="{FF2B5EF4-FFF2-40B4-BE49-F238E27FC236}">
                            <a16:creationId xmlns:a16="http://schemas.microsoft.com/office/drawing/2014/main" id="{FAD6C4F8-F249-41CD-B4C2-3747DEAC8B34}"/>
                          </a:ext>
                        </a:extLst>
                      </p:cNvPr>
                      <p:cNvSpPr>
                        <a:spLocks noChangeShapeType="1"/>
                      </p:cNvSpPr>
                      <p:nvPr/>
                    </p:nvSpPr>
                    <p:spPr bwMode="auto">
                      <a:xfrm flipV="1">
                        <a:off x="2340" y="972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71" name="Line 322">
                        <a:extLst>
                          <a:ext uri="{FF2B5EF4-FFF2-40B4-BE49-F238E27FC236}">
                            <a16:creationId xmlns:a16="http://schemas.microsoft.com/office/drawing/2014/main" id="{07F1BB14-911D-47D8-A4E9-7BE0050C9F2C}"/>
                          </a:ext>
                        </a:extLst>
                      </p:cNvPr>
                      <p:cNvSpPr>
                        <a:spLocks noChangeShapeType="1"/>
                      </p:cNvSpPr>
                      <p:nvPr/>
                    </p:nvSpPr>
                    <p:spPr bwMode="auto">
                      <a:xfrm>
                        <a:off x="2340" y="10800"/>
                        <a:ext cx="900" cy="72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72" name="Line 323">
                        <a:extLst>
                          <a:ext uri="{FF2B5EF4-FFF2-40B4-BE49-F238E27FC236}">
                            <a16:creationId xmlns:a16="http://schemas.microsoft.com/office/drawing/2014/main" id="{2A300185-7400-4A8B-9587-60DE6B50F336}"/>
                          </a:ext>
                        </a:extLst>
                      </p:cNvPr>
                      <p:cNvSpPr>
                        <a:spLocks noChangeShapeType="1"/>
                      </p:cNvSpPr>
                      <p:nvPr/>
                    </p:nvSpPr>
                    <p:spPr bwMode="auto">
                      <a:xfrm>
                        <a:off x="2520" y="10620"/>
                        <a:ext cx="720"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nvGrpSpPr>
                  <p:cNvPr id="253" name="Group 324">
                    <a:extLst>
                      <a:ext uri="{FF2B5EF4-FFF2-40B4-BE49-F238E27FC236}">
                        <a16:creationId xmlns:a16="http://schemas.microsoft.com/office/drawing/2014/main" id="{95677679-D6F4-4B47-A1B2-83CC8735C9CE}"/>
                      </a:ext>
                    </a:extLst>
                  </p:cNvPr>
                  <p:cNvGrpSpPr>
                    <a:grpSpLocks/>
                  </p:cNvGrpSpPr>
                  <p:nvPr/>
                </p:nvGrpSpPr>
                <p:grpSpPr bwMode="auto">
                  <a:xfrm>
                    <a:off x="4140" y="9900"/>
                    <a:ext cx="1260" cy="1080"/>
                    <a:chOff x="4680" y="6660"/>
                    <a:chExt cx="1260" cy="1080"/>
                  </a:xfrm>
                </p:grpSpPr>
                <p:grpSp>
                  <p:nvGrpSpPr>
                    <p:cNvPr id="257" name="Group 325">
                      <a:extLst>
                        <a:ext uri="{FF2B5EF4-FFF2-40B4-BE49-F238E27FC236}">
                          <a16:creationId xmlns:a16="http://schemas.microsoft.com/office/drawing/2014/main" id="{EA82D347-3105-4FE5-8FE1-CE1BD7BC882A}"/>
                        </a:ext>
                      </a:extLst>
                    </p:cNvPr>
                    <p:cNvGrpSpPr>
                      <a:grpSpLocks/>
                    </p:cNvGrpSpPr>
                    <p:nvPr/>
                  </p:nvGrpSpPr>
                  <p:grpSpPr bwMode="auto">
                    <a:xfrm>
                      <a:off x="5400" y="7380"/>
                      <a:ext cx="540" cy="360"/>
                      <a:chOff x="2520" y="5220"/>
                      <a:chExt cx="540" cy="360"/>
                    </a:xfrm>
                  </p:grpSpPr>
                  <p:sp>
                    <p:nvSpPr>
                      <p:cNvPr id="265" name="Oval 326">
                        <a:extLst>
                          <a:ext uri="{FF2B5EF4-FFF2-40B4-BE49-F238E27FC236}">
                            <a16:creationId xmlns:a16="http://schemas.microsoft.com/office/drawing/2014/main" id="{8AAAB30C-FAF5-41B3-9F14-E27FDF3EB823}"/>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66" name="Text Box 327">
                        <a:extLst>
                          <a:ext uri="{FF2B5EF4-FFF2-40B4-BE49-F238E27FC236}">
                            <a16:creationId xmlns:a16="http://schemas.microsoft.com/office/drawing/2014/main" id="{97EB9FC9-30EF-4FEB-A198-1C8D92CEC5AD}"/>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6</a:t>
                        </a:r>
                      </a:p>
                    </p:txBody>
                  </p:sp>
                </p:grpSp>
                <p:grpSp>
                  <p:nvGrpSpPr>
                    <p:cNvPr id="258" name="Group 328">
                      <a:extLst>
                        <a:ext uri="{FF2B5EF4-FFF2-40B4-BE49-F238E27FC236}">
                          <a16:creationId xmlns:a16="http://schemas.microsoft.com/office/drawing/2014/main" id="{B3F6C253-9E9F-4B3F-9AC4-2CF3E43C7B72}"/>
                        </a:ext>
                      </a:extLst>
                    </p:cNvPr>
                    <p:cNvGrpSpPr>
                      <a:grpSpLocks/>
                    </p:cNvGrpSpPr>
                    <p:nvPr/>
                  </p:nvGrpSpPr>
                  <p:grpSpPr bwMode="auto">
                    <a:xfrm>
                      <a:off x="5400" y="6660"/>
                      <a:ext cx="540" cy="360"/>
                      <a:chOff x="2520" y="5220"/>
                      <a:chExt cx="540" cy="360"/>
                    </a:xfrm>
                  </p:grpSpPr>
                  <p:sp>
                    <p:nvSpPr>
                      <p:cNvPr id="263" name="Oval 329">
                        <a:extLst>
                          <a:ext uri="{FF2B5EF4-FFF2-40B4-BE49-F238E27FC236}">
                            <a16:creationId xmlns:a16="http://schemas.microsoft.com/office/drawing/2014/main" id="{DCFC9007-020C-4BA1-A700-4FF2567D5546}"/>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64" name="Text Box 330">
                        <a:extLst>
                          <a:ext uri="{FF2B5EF4-FFF2-40B4-BE49-F238E27FC236}">
                            <a16:creationId xmlns:a16="http://schemas.microsoft.com/office/drawing/2014/main" id="{F52D1719-CF58-4AB9-9C6B-05C991FA6C31}"/>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5</a:t>
                        </a:r>
                      </a:p>
                    </p:txBody>
                  </p:sp>
                </p:grpSp>
                <p:sp>
                  <p:nvSpPr>
                    <p:cNvPr id="259" name="Line 331">
                      <a:extLst>
                        <a:ext uri="{FF2B5EF4-FFF2-40B4-BE49-F238E27FC236}">
                          <a16:creationId xmlns:a16="http://schemas.microsoft.com/office/drawing/2014/main" id="{CD5E6EC6-4F19-4EBD-A176-184A91B2FFA4}"/>
                        </a:ext>
                      </a:extLst>
                    </p:cNvPr>
                    <p:cNvSpPr>
                      <a:spLocks noChangeShapeType="1"/>
                    </p:cNvSpPr>
                    <p:nvPr/>
                  </p:nvSpPr>
                  <p:spPr bwMode="auto">
                    <a:xfrm flipV="1">
                      <a:off x="4680" y="684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60" name="Line 332">
                      <a:extLst>
                        <a:ext uri="{FF2B5EF4-FFF2-40B4-BE49-F238E27FC236}">
                          <a16:creationId xmlns:a16="http://schemas.microsoft.com/office/drawing/2014/main" id="{CCCC662C-F5BE-4D9E-B7FA-A6EA5D52B13B}"/>
                        </a:ext>
                      </a:extLst>
                    </p:cNvPr>
                    <p:cNvSpPr>
                      <a:spLocks noChangeShapeType="1"/>
                    </p:cNvSpPr>
                    <p:nvPr/>
                  </p:nvSpPr>
                  <p:spPr bwMode="auto">
                    <a:xfrm>
                      <a:off x="4680" y="7200"/>
                      <a:ext cx="72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61" name="Text Box 333">
                      <a:extLst>
                        <a:ext uri="{FF2B5EF4-FFF2-40B4-BE49-F238E27FC236}">
                          <a16:creationId xmlns:a16="http://schemas.microsoft.com/office/drawing/2014/main" id="{C63C2DA2-6447-483A-B8AF-2BA80609E0DC}"/>
                        </a:ext>
                      </a:extLst>
                    </p:cNvPr>
                    <p:cNvSpPr txBox="1">
                      <a:spLocks noChangeArrowheads="1"/>
                    </p:cNvSpPr>
                    <p:nvPr/>
                  </p:nvSpPr>
                  <p:spPr bwMode="auto">
                    <a:xfrm>
                      <a:off x="4860" y="70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I</a:t>
                      </a:r>
                    </a:p>
                  </p:txBody>
                </p:sp>
                <p:sp>
                  <p:nvSpPr>
                    <p:cNvPr id="262" name="Text Box 334">
                      <a:extLst>
                        <a:ext uri="{FF2B5EF4-FFF2-40B4-BE49-F238E27FC236}">
                          <a16:creationId xmlns:a16="http://schemas.microsoft.com/office/drawing/2014/main" id="{6A289B2E-8FDA-4731-A906-5C836285F295}"/>
                        </a:ext>
                      </a:extLst>
                    </p:cNvPr>
                    <p:cNvSpPr txBox="1">
                      <a:spLocks noChangeArrowheads="1"/>
                    </p:cNvSpPr>
                    <p:nvPr/>
                  </p:nvSpPr>
                  <p:spPr bwMode="auto">
                    <a:xfrm>
                      <a:off x="4860" y="6660"/>
                      <a:ext cx="4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H</a:t>
                      </a:r>
                    </a:p>
                  </p:txBody>
                </p:sp>
              </p:grpSp>
              <p:grpSp>
                <p:nvGrpSpPr>
                  <p:cNvPr id="254" name="Group 335">
                    <a:extLst>
                      <a:ext uri="{FF2B5EF4-FFF2-40B4-BE49-F238E27FC236}">
                        <a16:creationId xmlns:a16="http://schemas.microsoft.com/office/drawing/2014/main" id="{F54259A9-0477-423B-BA6A-7487AAEC55C8}"/>
                      </a:ext>
                    </a:extLst>
                  </p:cNvPr>
                  <p:cNvGrpSpPr>
                    <a:grpSpLocks/>
                  </p:cNvGrpSpPr>
                  <p:nvPr/>
                </p:nvGrpSpPr>
                <p:grpSpPr bwMode="auto">
                  <a:xfrm>
                    <a:off x="5760" y="9900"/>
                    <a:ext cx="540" cy="360"/>
                    <a:chOff x="2520" y="5220"/>
                    <a:chExt cx="540" cy="360"/>
                  </a:xfrm>
                </p:grpSpPr>
                <p:sp>
                  <p:nvSpPr>
                    <p:cNvPr id="255" name="Oval 336">
                      <a:extLst>
                        <a:ext uri="{FF2B5EF4-FFF2-40B4-BE49-F238E27FC236}">
                          <a16:creationId xmlns:a16="http://schemas.microsoft.com/office/drawing/2014/main" id="{30747A87-00DE-40B4-8B55-D9771B415FD3}"/>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56" name="Text Box 337">
                      <a:extLst>
                        <a:ext uri="{FF2B5EF4-FFF2-40B4-BE49-F238E27FC236}">
                          <a16:creationId xmlns:a16="http://schemas.microsoft.com/office/drawing/2014/main" id="{59749D71-BB60-48FA-872F-BE3CAE6424F5}"/>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7</a:t>
                      </a:r>
                    </a:p>
                  </p:txBody>
                </p:sp>
              </p:grpSp>
            </p:grpSp>
            <p:sp>
              <p:nvSpPr>
                <p:cNvPr id="249" name="Line 338">
                  <a:extLst>
                    <a:ext uri="{FF2B5EF4-FFF2-40B4-BE49-F238E27FC236}">
                      <a16:creationId xmlns:a16="http://schemas.microsoft.com/office/drawing/2014/main" id="{7B7061BB-1487-416E-B050-7D38195EBA5A}"/>
                    </a:ext>
                  </a:extLst>
                </p:cNvPr>
                <p:cNvSpPr>
                  <a:spLocks noChangeShapeType="1"/>
                </p:cNvSpPr>
                <p:nvPr/>
              </p:nvSpPr>
              <p:spPr bwMode="auto">
                <a:xfrm flipV="1">
                  <a:off x="4160" y="1080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50" name="Line 339">
                  <a:extLst>
                    <a:ext uri="{FF2B5EF4-FFF2-40B4-BE49-F238E27FC236}">
                      <a16:creationId xmlns:a16="http://schemas.microsoft.com/office/drawing/2014/main" id="{41FE797F-BA1D-476F-B2E6-4AB7A4F4C601}"/>
                    </a:ext>
                  </a:extLst>
                </p:cNvPr>
                <p:cNvSpPr>
                  <a:spLocks noChangeShapeType="1"/>
                </p:cNvSpPr>
                <p:nvPr/>
              </p:nvSpPr>
              <p:spPr bwMode="auto">
                <a:xfrm flipV="1">
                  <a:off x="5240" y="10260"/>
                  <a:ext cx="720" cy="5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51" name="Line 340">
                  <a:extLst>
                    <a:ext uri="{FF2B5EF4-FFF2-40B4-BE49-F238E27FC236}">
                      <a16:creationId xmlns:a16="http://schemas.microsoft.com/office/drawing/2014/main" id="{56D29013-0543-4B77-BD42-6D681F6AF1FB}"/>
                    </a:ext>
                  </a:extLst>
                </p:cNvPr>
                <p:cNvSpPr>
                  <a:spLocks noChangeShapeType="1"/>
                </p:cNvSpPr>
                <p:nvPr/>
              </p:nvSpPr>
              <p:spPr bwMode="auto">
                <a:xfrm>
                  <a:off x="4160" y="9540"/>
                  <a:ext cx="1800"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grpSp>
      </p:grpSp>
    </p:spTree>
    <p:extLst>
      <p:ext uri="{BB962C8B-B14F-4D97-AF65-F5344CB8AC3E}">
        <p14:creationId xmlns:p14="http://schemas.microsoft.com/office/powerpoint/2010/main" val="429178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0-#ppt_w/2"/>
                                          </p:val>
                                        </p:tav>
                                        <p:tav tm="100000">
                                          <p:val>
                                            <p:strVal val="#ppt_x"/>
                                          </p:val>
                                        </p:tav>
                                      </p:tavLst>
                                    </p:anim>
                                    <p:anim calcmode="lin" valueType="num">
                                      <p:cBhvr additive="base">
                                        <p:cTn id="14"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2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additive="base">
                                        <p:cTn id="27" dur="500" fill="hold"/>
                                        <p:tgtEl>
                                          <p:spTgt spid="61"/>
                                        </p:tgtEl>
                                        <p:attrNameLst>
                                          <p:attrName>ppt_x</p:attrName>
                                        </p:attrNameLst>
                                      </p:cBhvr>
                                      <p:tavLst>
                                        <p:tav tm="0">
                                          <p:val>
                                            <p:strVal val="#ppt_x"/>
                                          </p:val>
                                        </p:tav>
                                        <p:tav tm="100000">
                                          <p:val>
                                            <p:strVal val="#ppt_x"/>
                                          </p:val>
                                        </p:tav>
                                      </p:tavLst>
                                    </p:anim>
                                    <p:anim calcmode="lin" valueType="num">
                                      <p:cBhvr additive="base">
                                        <p:cTn id="28"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additive="base">
                                        <p:cTn id="33" dur="500" fill="hold"/>
                                        <p:tgtEl>
                                          <p:spTgt spid="50"/>
                                        </p:tgtEl>
                                        <p:attrNameLst>
                                          <p:attrName>ppt_x</p:attrName>
                                        </p:attrNameLst>
                                      </p:cBhvr>
                                      <p:tavLst>
                                        <p:tav tm="0">
                                          <p:val>
                                            <p:strVal val="#ppt_x"/>
                                          </p:val>
                                        </p:tav>
                                        <p:tav tm="100000">
                                          <p:val>
                                            <p:strVal val="#ppt_x"/>
                                          </p:val>
                                        </p:tav>
                                      </p:tavLst>
                                    </p:anim>
                                    <p:anim calcmode="lin" valueType="num">
                                      <p:cBhvr additive="base">
                                        <p:cTn id="3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6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5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07"/>
                                        </p:tgtEl>
                                        <p:attrNameLst>
                                          <p:attrName>style.visibility</p:attrName>
                                        </p:attrNameLst>
                                      </p:cBhvr>
                                      <p:to>
                                        <p:strVal val="visible"/>
                                      </p:to>
                                    </p:set>
                                    <p:anim calcmode="lin" valueType="num">
                                      <p:cBhvr additive="base">
                                        <p:cTn id="47" dur="500" fill="hold"/>
                                        <p:tgtEl>
                                          <p:spTgt spid="107"/>
                                        </p:tgtEl>
                                        <p:attrNameLst>
                                          <p:attrName>ppt_x</p:attrName>
                                        </p:attrNameLst>
                                      </p:cBhvr>
                                      <p:tavLst>
                                        <p:tav tm="0">
                                          <p:val>
                                            <p:strVal val="#ppt_x"/>
                                          </p:val>
                                        </p:tav>
                                        <p:tav tm="100000">
                                          <p:val>
                                            <p:strVal val="#ppt_x"/>
                                          </p:val>
                                        </p:tav>
                                      </p:tavLst>
                                    </p:anim>
                                    <p:anim calcmode="lin" valueType="num">
                                      <p:cBhvr additive="base">
                                        <p:cTn id="48"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56"/>
                                        </p:tgtEl>
                                        <p:attrNameLst>
                                          <p:attrName>style.visibility</p:attrName>
                                        </p:attrNameLst>
                                      </p:cBhvr>
                                      <p:to>
                                        <p:strVal val="visible"/>
                                      </p:to>
                                    </p:set>
                                    <p:anim calcmode="lin" valueType="num">
                                      <p:cBhvr additive="base">
                                        <p:cTn id="53" dur="500" fill="hold"/>
                                        <p:tgtEl>
                                          <p:spTgt spid="156"/>
                                        </p:tgtEl>
                                        <p:attrNameLst>
                                          <p:attrName>ppt_x</p:attrName>
                                        </p:attrNameLst>
                                      </p:cBhvr>
                                      <p:tavLst>
                                        <p:tav tm="0">
                                          <p:val>
                                            <p:strVal val="#ppt_x"/>
                                          </p:val>
                                        </p:tav>
                                        <p:tav tm="100000">
                                          <p:val>
                                            <p:strVal val="#ppt_x"/>
                                          </p:val>
                                        </p:tav>
                                      </p:tavLst>
                                    </p:anim>
                                    <p:anim calcmode="lin" valueType="num">
                                      <p:cBhvr additive="base">
                                        <p:cTn id="54" dur="500" fill="hold"/>
                                        <p:tgtEl>
                                          <p:spTgt spid="15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107"/>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15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7"/>
                                        </p:tgtEl>
                                        <p:attrNameLst>
                                          <p:attrName>style.visibility</p:attrName>
                                        </p:attrNameLst>
                                      </p:cBhvr>
                                      <p:to>
                                        <p:strVal val="visible"/>
                                      </p:to>
                                    </p:set>
                                    <p:anim calcmode="lin" valueType="num">
                                      <p:cBhvr additive="base">
                                        <p:cTn id="67" dur="500" fill="hold"/>
                                        <p:tgtEl>
                                          <p:spTgt spid="167"/>
                                        </p:tgtEl>
                                        <p:attrNameLst>
                                          <p:attrName>ppt_x</p:attrName>
                                        </p:attrNameLst>
                                      </p:cBhvr>
                                      <p:tavLst>
                                        <p:tav tm="0">
                                          <p:val>
                                            <p:strVal val="#ppt_x"/>
                                          </p:val>
                                        </p:tav>
                                        <p:tav tm="100000">
                                          <p:val>
                                            <p:strVal val="#ppt_x"/>
                                          </p:val>
                                        </p:tav>
                                      </p:tavLst>
                                    </p:anim>
                                    <p:anim calcmode="lin" valueType="num">
                                      <p:cBhvr additive="base">
                                        <p:cTn id="68"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6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32"/>
                                        </p:tgtEl>
                                        <p:attrNameLst>
                                          <p:attrName>style.visibility</p:attrName>
                                        </p:attrNameLst>
                                      </p:cBhvr>
                                      <p:to>
                                        <p:strVal val="visible"/>
                                      </p:to>
                                    </p:set>
                                    <p:anim calcmode="lin" valueType="num">
                                      <p:cBhvr additive="base">
                                        <p:cTn id="77" dur="500" fill="hold"/>
                                        <p:tgtEl>
                                          <p:spTgt spid="232"/>
                                        </p:tgtEl>
                                        <p:attrNameLst>
                                          <p:attrName>ppt_x</p:attrName>
                                        </p:attrNameLst>
                                      </p:cBhvr>
                                      <p:tavLst>
                                        <p:tav tm="0">
                                          <p:val>
                                            <p:strVal val="#ppt_x"/>
                                          </p:val>
                                        </p:tav>
                                        <p:tav tm="100000">
                                          <p:val>
                                            <p:strVal val="#ppt_x"/>
                                          </p:val>
                                        </p:tav>
                                      </p:tavLst>
                                    </p:anim>
                                    <p:anim calcmode="lin" valueType="num">
                                      <p:cBhvr additive="base">
                                        <p:cTn id="78" dur="500" fill="hold"/>
                                        <p:tgtEl>
                                          <p:spTgt spid="2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5997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Time analysis of project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Two approaches:</a:t>
            </a:r>
          </a:p>
          <a:p>
            <a:pPr lvl="1"/>
            <a:r>
              <a:rPr lang="en-US" sz="1800" b="1" dirty="0">
                <a:solidFill>
                  <a:srgbClr val="307871"/>
                </a:solidFill>
                <a:latin typeface="Times New Roman" panose="02020603050405020304" pitchFamily="18" charset="0"/>
                <a:cs typeface="Times New Roman" panose="02020603050405020304" pitchFamily="18" charset="0"/>
              </a:rPr>
              <a:t>deterministic: - CPM </a:t>
            </a:r>
            <a:br>
              <a:rPr lang="en-US" sz="1800" b="1" dirty="0">
                <a:solidFill>
                  <a:srgbClr val="307871"/>
                </a:solidFill>
                <a:latin typeface="Times New Roman" panose="02020603050405020304" pitchFamily="18" charset="0"/>
                <a:cs typeface="Times New Roman" panose="02020603050405020304" pitchFamily="18" charset="0"/>
              </a:rPr>
            </a:br>
            <a:r>
              <a:rPr lang="en-US" sz="1800" b="1" dirty="0">
                <a:solidFill>
                  <a:srgbClr val="307871"/>
                </a:solidFill>
                <a:latin typeface="Times New Roman" panose="02020603050405020304" pitchFamily="18" charset="0"/>
                <a:cs typeface="Times New Roman" panose="02020603050405020304" pitchFamily="18" charset="0"/>
              </a:rPr>
              <a:t>(Critical Path Method)</a:t>
            </a:r>
          </a:p>
          <a:p>
            <a:pPr lvl="1"/>
            <a:r>
              <a:rPr lang="en-US" sz="1800" b="1" dirty="0">
                <a:solidFill>
                  <a:srgbClr val="307871"/>
                </a:solidFill>
                <a:latin typeface="Times New Roman" panose="02020603050405020304" pitchFamily="18" charset="0"/>
                <a:cs typeface="Times New Roman" panose="02020603050405020304" pitchFamily="18" charset="0"/>
              </a:rPr>
              <a:t>stochastic: method PERT </a:t>
            </a:r>
            <a:br>
              <a:rPr lang="en-US" sz="1800" b="1" dirty="0">
                <a:solidFill>
                  <a:srgbClr val="307871"/>
                </a:solidFill>
                <a:latin typeface="Times New Roman" panose="02020603050405020304" pitchFamily="18" charset="0"/>
                <a:cs typeface="Times New Roman" panose="02020603050405020304" pitchFamily="18" charset="0"/>
              </a:rPr>
            </a:br>
            <a:r>
              <a:rPr lang="en-US" sz="1800" b="1" dirty="0">
                <a:solidFill>
                  <a:srgbClr val="307871"/>
                </a:solidFill>
                <a:latin typeface="Times New Roman" panose="02020603050405020304" pitchFamily="18" charset="0"/>
                <a:cs typeface="Times New Roman" panose="02020603050405020304" pitchFamily="18" charset="0"/>
              </a:rPr>
              <a:t>(Program Evaluation and Review Technique)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971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1942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Critical path method (CPM)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critical path method (CPM) is an algorithm scheduling a set of project activities. It is an important tool for effective project management.</a:t>
            </a:r>
          </a:p>
          <a:p>
            <a:r>
              <a:rPr lang="en-US" sz="2200" b="1" dirty="0">
                <a:solidFill>
                  <a:srgbClr val="307871"/>
                </a:solidFill>
                <a:latin typeface="Times New Roman" panose="02020603050405020304" pitchFamily="18" charset="0"/>
                <a:cs typeface="Times New Roman" panose="02020603050405020304" pitchFamily="18" charset="0"/>
              </a:rPr>
              <a:t>The essential technique for using </a:t>
            </a:r>
            <a:r>
              <a:rPr lang="en-US" sz="2200" b="1" dirty="0" err="1">
                <a:solidFill>
                  <a:srgbClr val="307871"/>
                </a:solidFill>
                <a:latin typeface="Times New Roman" panose="02020603050405020304" pitchFamily="18" charset="0"/>
                <a:cs typeface="Times New Roman" panose="02020603050405020304" pitchFamily="18" charset="0"/>
              </a:rPr>
              <a:t>CPMis</a:t>
            </a:r>
            <a:r>
              <a:rPr lang="en-US" sz="2200" b="1" dirty="0">
                <a:solidFill>
                  <a:srgbClr val="307871"/>
                </a:solidFill>
                <a:latin typeface="Times New Roman" panose="02020603050405020304" pitchFamily="18" charset="0"/>
                <a:cs typeface="Times New Roman" panose="02020603050405020304" pitchFamily="18" charset="0"/>
              </a:rPr>
              <a:t> to construct a model of the project that includes </a:t>
            </a:r>
          </a:p>
          <a:p>
            <a:pPr lvl="1"/>
            <a:r>
              <a:rPr lang="en-US" sz="1800" b="1" dirty="0">
                <a:solidFill>
                  <a:srgbClr val="307871"/>
                </a:solidFill>
                <a:latin typeface="Times New Roman" panose="02020603050405020304" pitchFamily="18" charset="0"/>
                <a:cs typeface="Times New Roman" panose="02020603050405020304" pitchFamily="18" charset="0"/>
              </a:rPr>
              <a:t>A list of all activities required to complete the project</a:t>
            </a:r>
          </a:p>
          <a:p>
            <a:pPr lvl="1"/>
            <a:r>
              <a:rPr lang="en-US" sz="1800" b="1" dirty="0">
                <a:solidFill>
                  <a:srgbClr val="307871"/>
                </a:solidFill>
                <a:latin typeface="Times New Roman" panose="02020603050405020304" pitchFamily="18" charset="0"/>
                <a:cs typeface="Times New Roman" panose="02020603050405020304" pitchFamily="18" charset="0"/>
              </a:rPr>
              <a:t>The time (duration) that each activity will take to completion, and</a:t>
            </a:r>
          </a:p>
          <a:p>
            <a:pPr lvl="1"/>
            <a:r>
              <a:rPr lang="en-US" sz="1800" b="1" dirty="0">
                <a:solidFill>
                  <a:srgbClr val="307871"/>
                </a:solidFill>
                <a:latin typeface="Times New Roman" panose="02020603050405020304" pitchFamily="18" charset="0"/>
                <a:cs typeface="Times New Roman" panose="02020603050405020304" pitchFamily="18" charset="0"/>
              </a:rPr>
              <a:t>The dependencies between the activities.</a:t>
            </a:r>
          </a:p>
          <a:p>
            <a:r>
              <a:rPr lang="en-US" sz="2200" b="1" dirty="0">
                <a:solidFill>
                  <a:srgbClr val="307871"/>
                </a:solidFill>
                <a:latin typeface="Times New Roman" panose="02020603050405020304" pitchFamily="18" charset="0"/>
                <a:cs typeface="Times New Roman" panose="02020603050405020304" pitchFamily="18" charset="0"/>
              </a:rPr>
              <a:t>CPM calculates the longest path of planned activities to the end of the project, and the earliest and latest that each activity can start and finish without making the project longer.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84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6560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Critical path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This process determines which activities are "critical“ and which have "total float" (i.e., can be delayed without making the project longer).</a:t>
            </a:r>
          </a:p>
          <a:p>
            <a:r>
              <a:rPr lang="en-US" sz="2200" b="1" dirty="0">
                <a:solidFill>
                  <a:srgbClr val="307871"/>
                </a:solidFill>
                <a:latin typeface="Times New Roman" panose="02020603050405020304" pitchFamily="18" charset="0"/>
                <a:cs typeface="Times New Roman" panose="02020603050405020304" pitchFamily="18" charset="0"/>
              </a:rPr>
              <a:t>A critical path determines the shortest time possible to complete the project. Any delay of an activity on the critical path directly impacts the planned project completion date</a:t>
            </a:r>
          </a:p>
          <a:p>
            <a:r>
              <a:rPr lang="en-US" sz="2200" b="1" dirty="0">
                <a:solidFill>
                  <a:srgbClr val="307871"/>
                </a:solidFill>
                <a:latin typeface="Times New Roman" panose="02020603050405020304" pitchFamily="18" charset="0"/>
                <a:cs typeface="Times New Roman" panose="02020603050405020304" pitchFamily="18" charset="0"/>
              </a:rPr>
              <a:t>A project can have several, parallel, near critical paths. </a:t>
            </a:r>
          </a:p>
          <a:p>
            <a:r>
              <a:rPr lang="en-US" sz="2200" b="1" dirty="0">
                <a:solidFill>
                  <a:srgbClr val="307871"/>
                </a:solidFill>
                <a:latin typeface="Times New Roman" panose="02020603050405020304" pitchFamily="18" charset="0"/>
                <a:cs typeface="Times New Roman" panose="02020603050405020304" pitchFamily="18" charset="0"/>
              </a:rPr>
              <a:t>An additional parallel path through the network with the total durations shorter than the critical path is called a sub-critical or non-critical path.</a:t>
            </a:r>
          </a:p>
          <a:p>
            <a:r>
              <a:rPr lang="en-US" sz="2200" b="1" dirty="0">
                <a:solidFill>
                  <a:srgbClr val="307871"/>
                </a:solidFill>
                <a:latin typeface="Times New Roman" panose="02020603050405020304" pitchFamily="18" charset="0"/>
                <a:cs typeface="Times New Roman" panose="02020603050405020304" pitchFamily="18" charset="0"/>
              </a:rPr>
              <a:t>Slacks are 0</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12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6372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Four stages of calculation:</a:t>
            </a:r>
          </a:p>
          <a:p>
            <a:r>
              <a:rPr lang="en-US" sz="2200" b="1" dirty="0" err="1">
                <a:solidFill>
                  <a:srgbClr val="307871"/>
                </a:solidFill>
                <a:latin typeface="Times New Roman" panose="02020603050405020304" pitchFamily="18" charset="0"/>
                <a:cs typeface="Times New Roman" panose="02020603050405020304" pitchFamily="18" charset="0"/>
              </a:rPr>
              <a:t>I</a:t>
            </a:r>
            <a:r>
              <a:rPr lang="en-US" sz="2200" b="1" baseline="30000" dirty="0" err="1">
                <a:solidFill>
                  <a:srgbClr val="307871"/>
                </a:solidFill>
                <a:latin typeface="Times New Roman" panose="02020603050405020304" pitchFamily="18" charset="0"/>
                <a:cs typeface="Times New Roman" panose="02020603050405020304" pitchFamily="18" charset="0"/>
              </a:rPr>
              <a:t>st</a:t>
            </a:r>
            <a:r>
              <a:rPr lang="en-US" sz="2200" b="1" dirty="0">
                <a:solidFill>
                  <a:srgbClr val="307871"/>
                </a:solidFill>
                <a:latin typeface="Times New Roman" panose="02020603050405020304" pitchFamily="18" charset="0"/>
                <a:cs typeface="Times New Roman" panose="02020603050405020304" pitchFamily="18" charset="0"/>
              </a:rPr>
              <a:t>. stage: Earliest start and finish.</a:t>
            </a:r>
          </a:p>
          <a:p>
            <a:r>
              <a:rPr lang="en-US" sz="2200" b="1" dirty="0" err="1">
                <a:solidFill>
                  <a:srgbClr val="307871"/>
                </a:solidFill>
                <a:latin typeface="Times New Roman" panose="02020603050405020304" pitchFamily="18" charset="0"/>
                <a:cs typeface="Times New Roman" panose="02020603050405020304" pitchFamily="18" charset="0"/>
              </a:rPr>
              <a:t>II</a:t>
            </a:r>
            <a:r>
              <a:rPr lang="en-US" sz="2200" b="1" baseline="30000" dirty="0" err="1">
                <a:solidFill>
                  <a:srgbClr val="307871"/>
                </a:solidFill>
                <a:latin typeface="Times New Roman" panose="02020603050405020304" pitchFamily="18" charset="0"/>
                <a:cs typeface="Times New Roman" panose="02020603050405020304" pitchFamily="18" charset="0"/>
              </a:rPr>
              <a:t>nd</a:t>
            </a:r>
            <a:r>
              <a:rPr lang="en-US" sz="2200" b="1" dirty="0">
                <a:solidFill>
                  <a:srgbClr val="307871"/>
                </a:solidFill>
                <a:latin typeface="Times New Roman" panose="02020603050405020304" pitchFamily="18" charset="0"/>
                <a:cs typeface="Times New Roman" panose="02020603050405020304" pitchFamily="18" charset="0"/>
              </a:rPr>
              <a:t>. stage: Latest start and finish.</a:t>
            </a:r>
          </a:p>
          <a:p>
            <a:r>
              <a:rPr lang="en-US" sz="2200" b="1" dirty="0" err="1">
                <a:solidFill>
                  <a:srgbClr val="307871"/>
                </a:solidFill>
                <a:latin typeface="Times New Roman" panose="02020603050405020304" pitchFamily="18" charset="0"/>
                <a:cs typeface="Times New Roman" panose="02020603050405020304" pitchFamily="18" charset="0"/>
              </a:rPr>
              <a:t>III</a:t>
            </a:r>
            <a:r>
              <a:rPr lang="en-US" sz="2200" b="1" baseline="30000" dirty="0" err="1">
                <a:solidFill>
                  <a:srgbClr val="307871"/>
                </a:solidFill>
                <a:latin typeface="Times New Roman" panose="02020603050405020304" pitchFamily="18" charset="0"/>
                <a:cs typeface="Times New Roman" panose="02020603050405020304" pitchFamily="18" charset="0"/>
              </a:rPr>
              <a:t>rd</a:t>
            </a:r>
            <a:r>
              <a:rPr lang="en-US" sz="2200" b="1" dirty="0">
                <a:solidFill>
                  <a:srgbClr val="307871"/>
                </a:solidFill>
                <a:latin typeface="Times New Roman" panose="02020603050405020304" pitchFamily="18" charset="0"/>
                <a:cs typeface="Times New Roman" panose="02020603050405020304" pitchFamily="18" charset="0"/>
              </a:rPr>
              <a:t>. stage: Slacks</a:t>
            </a:r>
          </a:p>
          <a:p>
            <a:r>
              <a:rPr lang="en-US" sz="2200" b="1" dirty="0" err="1">
                <a:solidFill>
                  <a:srgbClr val="307871"/>
                </a:solidFill>
                <a:latin typeface="Times New Roman" panose="02020603050405020304" pitchFamily="18" charset="0"/>
                <a:cs typeface="Times New Roman" panose="02020603050405020304" pitchFamily="18" charset="0"/>
              </a:rPr>
              <a:t>IV</a:t>
            </a:r>
            <a:r>
              <a:rPr lang="en-US" sz="2200" b="1" baseline="30000" dirty="0" err="1">
                <a:solidFill>
                  <a:srgbClr val="307871"/>
                </a:solidFill>
                <a:latin typeface="Times New Roman" panose="02020603050405020304" pitchFamily="18" charset="0"/>
                <a:cs typeface="Times New Roman" panose="02020603050405020304" pitchFamily="18" charset="0"/>
              </a:rPr>
              <a:t>th</a:t>
            </a:r>
            <a:r>
              <a:rPr lang="en-US" sz="2200" b="1" dirty="0">
                <a:solidFill>
                  <a:srgbClr val="307871"/>
                </a:solidFill>
                <a:latin typeface="Times New Roman" panose="02020603050405020304" pitchFamily="18" charset="0"/>
                <a:cs typeface="Times New Roman" panose="02020603050405020304" pitchFamily="18" charset="0"/>
              </a:rPr>
              <a:t>. stage: Interpretation.</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50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4288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t>
            </a:r>
            <a:r>
              <a:rPr lang="en-US" sz="2200" b="1" i="1" dirty="0" err="1">
                <a:solidFill>
                  <a:srgbClr val="307871"/>
                </a:solidFill>
                <a:latin typeface="Times New Roman" panose="02020603050405020304" pitchFamily="18" charset="0"/>
                <a:cs typeface="Times New Roman" panose="02020603050405020304" pitchFamily="18" charset="0"/>
              </a:rPr>
              <a:t>i</a:t>
            </a:r>
            <a:r>
              <a:rPr lang="en-US" sz="2200" b="1" dirty="0" err="1">
                <a:solidFill>
                  <a:srgbClr val="307871"/>
                </a:solidFill>
                <a:latin typeface="Times New Roman" panose="02020603050405020304" pitchFamily="18" charset="0"/>
                <a:cs typeface="Times New Roman" panose="02020603050405020304" pitchFamily="18" charset="0"/>
              </a:rPr>
              <a:t>,</a:t>
            </a:r>
            <a:r>
              <a:rPr lang="en-US" sz="2200" b="1" i="1"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activity which begins in the node </a:t>
            </a:r>
            <a:r>
              <a:rPr lang="en-US" sz="2200" b="1" i="1"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and ends in the node </a:t>
            </a:r>
            <a:r>
              <a:rPr lang="en-US" sz="2200" b="1" i="1" dirty="0">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a:t>
            </a:r>
          </a:p>
          <a:p>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ij</a:t>
            </a:r>
            <a:r>
              <a:rPr lang="en-US" sz="2200" b="1" dirty="0">
                <a:solidFill>
                  <a:srgbClr val="307871"/>
                </a:solidFill>
                <a:latin typeface="Times New Roman" panose="02020603050405020304" pitchFamily="18" charset="0"/>
                <a:cs typeface="Times New Roman" panose="02020603050405020304" pitchFamily="18" charset="0"/>
              </a:rPr>
              <a:t> 		activity (</a:t>
            </a:r>
            <a:r>
              <a:rPr lang="en-US" sz="2200" b="1" i="1" dirty="0" err="1">
                <a:solidFill>
                  <a:srgbClr val="307871"/>
                </a:solidFill>
                <a:latin typeface="Times New Roman" panose="02020603050405020304" pitchFamily="18" charset="0"/>
                <a:cs typeface="Times New Roman" panose="02020603050405020304" pitchFamily="18" charset="0"/>
              </a:rPr>
              <a:t>i</a:t>
            </a:r>
            <a:r>
              <a:rPr lang="en-US" sz="2200" b="1" dirty="0" err="1">
                <a:solidFill>
                  <a:srgbClr val="307871"/>
                </a:solidFill>
                <a:latin typeface="Times New Roman" panose="02020603050405020304" pitchFamily="18" charset="0"/>
                <a:cs typeface="Times New Roman" panose="02020603050405020304" pitchFamily="18" charset="0"/>
              </a:rPr>
              <a:t>,</a:t>
            </a:r>
            <a:r>
              <a:rPr lang="en-US" sz="2200" b="1" i="1"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time	</a:t>
            </a:r>
          </a:p>
          <a:p>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(0) 		earliest start</a:t>
            </a:r>
          </a:p>
          <a:p>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(0) +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ij</a:t>
            </a:r>
            <a:r>
              <a:rPr lang="en-US" sz="2200" b="1" dirty="0">
                <a:solidFill>
                  <a:srgbClr val="307871"/>
                </a:solidFill>
                <a:latin typeface="Times New Roman" panose="02020603050405020304" pitchFamily="18" charset="0"/>
                <a:cs typeface="Times New Roman" panose="02020603050405020304" pitchFamily="18" charset="0"/>
              </a:rPr>
              <a:t> 	earliest finish</a:t>
            </a:r>
          </a:p>
          <a:p>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(1) 		latest finish</a:t>
            </a:r>
          </a:p>
          <a:p>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(1) -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ij</a:t>
            </a:r>
            <a:r>
              <a:rPr lang="en-US" sz="2200" b="1" dirty="0">
                <a:solidFill>
                  <a:srgbClr val="307871"/>
                </a:solidFill>
                <a:latin typeface="Times New Roman" panose="02020603050405020304" pitchFamily="18" charset="0"/>
                <a:cs typeface="Times New Roman" panose="02020603050405020304" pitchFamily="18" charset="0"/>
              </a:rPr>
              <a:t> 	latest start</a:t>
            </a:r>
          </a:p>
          <a:p>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p</a:t>
            </a:r>
            <a:r>
              <a:rPr lang="en-US" sz="2200" b="1" dirty="0">
                <a:solidFill>
                  <a:srgbClr val="307871"/>
                </a:solidFill>
                <a:latin typeface="Times New Roman" panose="02020603050405020304" pitchFamily="18" charset="0"/>
                <a:cs typeface="Times New Roman" panose="02020603050405020304" pitchFamily="18" charset="0"/>
              </a:rPr>
              <a:t> 		project completion time</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562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6372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Stage I– „From the beginning to the end“ – calculation of earliest start and earliest finish of all activities</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Stage II: „From the end to the beginning“</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Stage III: Slacks (=LS-ES)</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p>
        </p:txBody>
      </p:sp>
      <p:pic>
        <p:nvPicPr>
          <p:cNvPr id="3" name="Obrázek 2">
            <a:extLst>
              <a:ext uri="{FF2B5EF4-FFF2-40B4-BE49-F238E27FC236}">
                <a16:creationId xmlns:a16="http://schemas.microsoft.com/office/drawing/2014/main" id="{5D629AE3-1E51-434B-B3C5-404CC752516C}"/>
              </a:ext>
            </a:extLst>
          </p:cNvPr>
          <p:cNvPicPr>
            <a:picLocks noChangeAspect="1"/>
          </p:cNvPicPr>
          <p:nvPr/>
        </p:nvPicPr>
        <p:blipFill>
          <a:blip r:embed="rId2"/>
          <a:stretch>
            <a:fillRect/>
          </a:stretch>
        </p:blipFill>
        <p:spPr>
          <a:xfrm>
            <a:off x="597031" y="2195432"/>
            <a:ext cx="7147542" cy="700168"/>
          </a:xfrm>
          <a:prstGeom prst="rect">
            <a:avLst/>
          </a:prstGeom>
        </p:spPr>
      </p:pic>
      <p:pic>
        <p:nvPicPr>
          <p:cNvPr id="6" name="Obrázek 5">
            <a:extLst>
              <a:ext uri="{FF2B5EF4-FFF2-40B4-BE49-F238E27FC236}">
                <a16:creationId xmlns:a16="http://schemas.microsoft.com/office/drawing/2014/main" id="{9B2C2D33-EE89-4FB6-ABFD-0F22B329913F}"/>
              </a:ext>
            </a:extLst>
          </p:cNvPr>
          <p:cNvPicPr>
            <a:picLocks noChangeAspect="1"/>
          </p:cNvPicPr>
          <p:nvPr/>
        </p:nvPicPr>
        <p:blipFill>
          <a:blip r:embed="rId3"/>
          <a:stretch>
            <a:fillRect/>
          </a:stretch>
        </p:blipFill>
        <p:spPr>
          <a:xfrm>
            <a:off x="733381" y="3462594"/>
            <a:ext cx="6991681" cy="700168"/>
          </a:xfrm>
          <a:prstGeom prst="rect">
            <a:avLst/>
          </a:prstGeom>
        </p:spPr>
      </p:pic>
      <p:pic>
        <p:nvPicPr>
          <p:cNvPr id="7" name="Obrázek 6">
            <a:extLst>
              <a:ext uri="{FF2B5EF4-FFF2-40B4-BE49-F238E27FC236}">
                <a16:creationId xmlns:a16="http://schemas.microsoft.com/office/drawing/2014/main" id="{CA85CBC6-D428-4327-9DB0-99580F354A2C}"/>
              </a:ext>
            </a:extLst>
          </p:cNvPr>
          <p:cNvPicPr>
            <a:picLocks noChangeAspect="1"/>
          </p:cNvPicPr>
          <p:nvPr/>
        </p:nvPicPr>
        <p:blipFill>
          <a:blip r:embed="rId4"/>
          <a:stretch>
            <a:fillRect/>
          </a:stretch>
        </p:blipFill>
        <p:spPr>
          <a:xfrm>
            <a:off x="733381" y="5189650"/>
            <a:ext cx="3075892" cy="547761"/>
          </a:xfrm>
          <a:prstGeom prst="rect">
            <a:avLst/>
          </a:prstGeom>
        </p:spPr>
      </p:pic>
    </p:spTree>
    <p:extLst>
      <p:ext uri="{BB962C8B-B14F-4D97-AF65-F5344CB8AC3E}">
        <p14:creationId xmlns:p14="http://schemas.microsoft.com/office/powerpoint/2010/main" val="3126397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703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CPM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7" name="Group 254">
            <a:extLst>
              <a:ext uri="{FF2B5EF4-FFF2-40B4-BE49-F238E27FC236}">
                <a16:creationId xmlns:a16="http://schemas.microsoft.com/office/drawing/2014/main" id="{B212D75E-39D9-455E-8AAD-163BE8FA6469}"/>
              </a:ext>
            </a:extLst>
          </p:cNvPr>
          <p:cNvGraphicFramePr>
            <a:graphicFrameLocks/>
          </p:cNvGraphicFramePr>
          <p:nvPr/>
        </p:nvGraphicFramePr>
        <p:xfrm>
          <a:off x="684213" y="1268413"/>
          <a:ext cx="7270750" cy="4840288"/>
        </p:xfrm>
        <a:graphic>
          <a:graphicData uri="http://schemas.openxmlformats.org/drawingml/2006/table">
            <a:tbl>
              <a:tblPr/>
              <a:tblGrid>
                <a:gridCol w="1939925">
                  <a:extLst>
                    <a:ext uri="{9D8B030D-6E8A-4147-A177-3AD203B41FA5}">
                      <a16:colId xmlns:a16="http://schemas.microsoft.com/office/drawing/2014/main" val="20000"/>
                    </a:ext>
                  </a:extLst>
                </a:gridCol>
                <a:gridCol w="3149600">
                  <a:extLst>
                    <a:ext uri="{9D8B030D-6E8A-4147-A177-3AD203B41FA5}">
                      <a16:colId xmlns:a16="http://schemas.microsoft.com/office/drawing/2014/main" val="20001"/>
                    </a:ext>
                  </a:extLst>
                </a:gridCol>
                <a:gridCol w="2181225">
                  <a:extLst>
                    <a:ext uri="{9D8B030D-6E8A-4147-A177-3AD203B41FA5}">
                      <a16:colId xmlns:a16="http://schemas.microsoft.com/office/drawing/2014/main" val="20002"/>
                    </a:ext>
                  </a:extLst>
                </a:gridCol>
              </a:tblGrid>
              <a:tr h="450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Activity</a:t>
                      </a:r>
                      <a:endParaRPr kumimoji="0" lang="cs-CZ" sz="1800" b="0" i="0" u="none" strike="noStrike" cap="none" normalizeH="0" baseline="0" dirty="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Predecessors</a:t>
                      </a:r>
                      <a:endParaRPr kumimoji="0" lang="cs-CZ" sz="1800" b="0" i="0" u="none" strike="noStrike" cap="none" normalizeH="0" baseline="0" dirty="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Time</a:t>
                      </a:r>
                      <a:endParaRPr kumimoji="0" lang="cs-CZ" sz="1800" b="0" i="0" u="none" strike="noStrike" cap="none" normalizeH="0" baseline="0" dirty="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5</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6</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A</a:t>
                      </a:r>
                      <a:endParaRPr kumimoji="0" lang="cs-CZ" sz="1800" b="0" i="0" u="none" strike="noStrike" cap="none" normalizeH="0" baseline="0" dirty="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6</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E</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1</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F</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2</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G</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5</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H</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E, B, F</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8</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I</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E, B, F</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7</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J</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 H</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9</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 H</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7</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657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L</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G, I, J</a:t>
                      </a:r>
                      <a:endParaRPr kumimoji="0" lang="cs-CZ" sz="1800" b="0" i="0" u="none" strike="noStrike" cap="none" normalizeH="0" baseline="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12</a:t>
                      </a:r>
                      <a:endParaRPr kumimoji="0" lang="cs-CZ" sz="1800" b="0" i="0" u="none" strike="noStrike" cap="none" normalizeH="0" baseline="0" dirty="0">
                        <a:ln>
                          <a:noFill/>
                        </a:ln>
                        <a:solidFill>
                          <a:schemeClr val="tx1"/>
                        </a:solidFill>
                        <a:effectLst/>
                        <a:latin typeface="Times New Roman" pitchFamily="18" charset="0"/>
                      </a:endParaRPr>
                    </a:p>
                  </a:txBody>
                  <a:tcPr marT="45723" marB="45723"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92083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5612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pSp>
        <p:nvGrpSpPr>
          <p:cNvPr id="6" name="Group 4">
            <a:extLst>
              <a:ext uri="{FF2B5EF4-FFF2-40B4-BE49-F238E27FC236}">
                <a16:creationId xmlns:a16="http://schemas.microsoft.com/office/drawing/2014/main" id="{B21F514D-9950-4D05-AB0A-D5F491FF376A}"/>
              </a:ext>
            </a:extLst>
          </p:cNvPr>
          <p:cNvGrpSpPr>
            <a:grpSpLocks/>
          </p:cNvGrpSpPr>
          <p:nvPr/>
        </p:nvGrpSpPr>
        <p:grpSpPr bwMode="auto">
          <a:xfrm>
            <a:off x="971550" y="2205038"/>
            <a:ext cx="6840538" cy="2449512"/>
            <a:chOff x="2157" y="11811"/>
            <a:chExt cx="5400" cy="1980"/>
          </a:xfrm>
        </p:grpSpPr>
        <p:sp>
          <p:nvSpPr>
            <p:cNvPr id="7" name="Line 5">
              <a:extLst>
                <a:ext uri="{FF2B5EF4-FFF2-40B4-BE49-F238E27FC236}">
                  <a16:creationId xmlns:a16="http://schemas.microsoft.com/office/drawing/2014/main" id="{AD133091-D8DC-4A6E-9C13-9D30E3A83262}"/>
                </a:ext>
              </a:extLst>
            </p:cNvPr>
            <p:cNvSpPr>
              <a:spLocks noChangeShapeType="1"/>
            </p:cNvSpPr>
            <p:nvPr/>
          </p:nvSpPr>
          <p:spPr bwMode="auto">
            <a:xfrm>
              <a:off x="2627" y="13032"/>
              <a:ext cx="517"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9" name="Group 6">
              <a:extLst>
                <a:ext uri="{FF2B5EF4-FFF2-40B4-BE49-F238E27FC236}">
                  <a16:creationId xmlns:a16="http://schemas.microsoft.com/office/drawing/2014/main" id="{3799C632-3CB2-46D8-8BA1-A4C80B2F2CF1}"/>
                </a:ext>
              </a:extLst>
            </p:cNvPr>
            <p:cNvGrpSpPr>
              <a:grpSpLocks/>
            </p:cNvGrpSpPr>
            <p:nvPr/>
          </p:nvGrpSpPr>
          <p:grpSpPr bwMode="auto">
            <a:xfrm>
              <a:off x="2157" y="11811"/>
              <a:ext cx="5400" cy="1980"/>
              <a:chOff x="2157" y="11811"/>
              <a:chExt cx="5400" cy="1980"/>
            </a:xfrm>
          </p:grpSpPr>
          <p:sp>
            <p:nvSpPr>
              <p:cNvPr id="10" name="Text Box 7">
                <a:extLst>
                  <a:ext uri="{FF2B5EF4-FFF2-40B4-BE49-F238E27FC236}">
                    <a16:creationId xmlns:a16="http://schemas.microsoft.com/office/drawing/2014/main" id="{961C6E6A-3A13-47A4-8653-FCFB1F3624BA}"/>
                  </a:ext>
                </a:extLst>
              </p:cNvPr>
              <p:cNvSpPr txBox="1">
                <a:spLocks noChangeArrowheads="1"/>
              </p:cNvSpPr>
              <p:nvPr/>
            </p:nvSpPr>
            <p:spPr bwMode="auto">
              <a:xfrm>
                <a:off x="5917" y="12523"/>
                <a:ext cx="352"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J</a:t>
                </a:r>
              </a:p>
            </p:txBody>
          </p:sp>
          <p:sp>
            <p:nvSpPr>
              <p:cNvPr id="11" name="Line 8">
                <a:extLst>
                  <a:ext uri="{FF2B5EF4-FFF2-40B4-BE49-F238E27FC236}">
                    <a16:creationId xmlns:a16="http://schemas.microsoft.com/office/drawing/2014/main" id="{C5EDCEA3-6F4C-4908-BE73-92EB35C6D0E0}"/>
                  </a:ext>
                </a:extLst>
              </p:cNvPr>
              <p:cNvSpPr>
                <a:spLocks noChangeShapeType="1"/>
              </p:cNvSpPr>
              <p:nvPr/>
            </p:nvSpPr>
            <p:spPr bwMode="auto">
              <a:xfrm>
                <a:off x="6148" y="12146"/>
                <a:ext cx="994" cy="354"/>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12" name="Group 9">
                <a:extLst>
                  <a:ext uri="{FF2B5EF4-FFF2-40B4-BE49-F238E27FC236}">
                    <a16:creationId xmlns:a16="http://schemas.microsoft.com/office/drawing/2014/main" id="{A5D1C321-D111-43C7-A993-280B2CD62129}"/>
                  </a:ext>
                </a:extLst>
              </p:cNvPr>
              <p:cNvGrpSpPr>
                <a:grpSpLocks/>
              </p:cNvGrpSpPr>
              <p:nvPr/>
            </p:nvGrpSpPr>
            <p:grpSpPr bwMode="auto">
              <a:xfrm>
                <a:off x="2157" y="11811"/>
                <a:ext cx="5400" cy="1980"/>
                <a:chOff x="2157" y="11811"/>
                <a:chExt cx="5400" cy="1980"/>
              </a:xfrm>
            </p:grpSpPr>
            <p:sp>
              <p:nvSpPr>
                <p:cNvPr id="13" name="Line 10">
                  <a:extLst>
                    <a:ext uri="{FF2B5EF4-FFF2-40B4-BE49-F238E27FC236}">
                      <a16:creationId xmlns:a16="http://schemas.microsoft.com/office/drawing/2014/main" id="{30D0ECAC-494C-4639-AA08-AE41E89C1B60}"/>
                    </a:ext>
                  </a:extLst>
                </p:cNvPr>
                <p:cNvSpPr>
                  <a:spLocks noChangeShapeType="1"/>
                </p:cNvSpPr>
                <p:nvPr/>
              </p:nvSpPr>
              <p:spPr bwMode="auto">
                <a:xfrm flipV="1">
                  <a:off x="2627" y="12233"/>
                  <a:ext cx="608" cy="54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14" name="Group 11">
                  <a:extLst>
                    <a:ext uri="{FF2B5EF4-FFF2-40B4-BE49-F238E27FC236}">
                      <a16:creationId xmlns:a16="http://schemas.microsoft.com/office/drawing/2014/main" id="{7E751EDC-F76E-4AE2-B2A8-F1F62FB668E2}"/>
                    </a:ext>
                  </a:extLst>
                </p:cNvPr>
                <p:cNvGrpSpPr>
                  <a:grpSpLocks/>
                </p:cNvGrpSpPr>
                <p:nvPr/>
              </p:nvGrpSpPr>
              <p:grpSpPr bwMode="auto">
                <a:xfrm>
                  <a:off x="2627" y="11811"/>
                  <a:ext cx="4482" cy="1912"/>
                  <a:chOff x="2627" y="11811"/>
                  <a:chExt cx="4482" cy="1912"/>
                </a:xfrm>
              </p:grpSpPr>
              <p:sp>
                <p:nvSpPr>
                  <p:cNvPr id="30" name="Line 12">
                    <a:extLst>
                      <a:ext uri="{FF2B5EF4-FFF2-40B4-BE49-F238E27FC236}">
                        <a16:creationId xmlns:a16="http://schemas.microsoft.com/office/drawing/2014/main" id="{E72C348B-5B00-4AF1-88DA-8F5BAB03FB1A}"/>
                      </a:ext>
                    </a:extLst>
                  </p:cNvPr>
                  <p:cNvSpPr>
                    <a:spLocks noChangeShapeType="1"/>
                  </p:cNvSpPr>
                  <p:nvPr/>
                </p:nvSpPr>
                <p:spPr bwMode="auto">
                  <a:xfrm>
                    <a:off x="2627" y="12905"/>
                    <a:ext cx="1645" cy="2"/>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1" name="Line 13">
                    <a:extLst>
                      <a:ext uri="{FF2B5EF4-FFF2-40B4-BE49-F238E27FC236}">
                        <a16:creationId xmlns:a16="http://schemas.microsoft.com/office/drawing/2014/main" id="{EEEAF2B1-5B31-48E1-9AF1-971145A4D85B}"/>
                      </a:ext>
                    </a:extLst>
                  </p:cNvPr>
                  <p:cNvSpPr>
                    <a:spLocks noChangeShapeType="1"/>
                  </p:cNvSpPr>
                  <p:nvPr/>
                </p:nvSpPr>
                <p:spPr bwMode="auto">
                  <a:xfrm flipV="1">
                    <a:off x="3683" y="12120"/>
                    <a:ext cx="1998" cy="2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2" name="Line 14">
                    <a:extLst>
                      <a:ext uri="{FF2B5EF4-FFF2-40B4-BE49-F238E27FC236}">
                        <a16:creationId xmlns:a16="http://schemas.microsoft.com/office/drawing/2014/main" id="{05F7DE7D-FC5B-4E44-B3C8-3A73AACF9563}"/>
                      </a:ext>
                    </a:extLst>
                  </p:cNvPr>
                  <p:cNvSpPr>
                    <a:spLocks noChangeShapeType="1"/>
                  </p:cNvSpPr>
                  <p:nvPr/>
                </p:nvSpPr>
                <p:spPr bwMode="auto">
                  <a:xfrm flipV="1">
                    <a:off x="3566" y="13034"/>
                    <a:ext cx="732" cy="504"/>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3" name="Line 15">
                    <a:extLst>
                      <a:ext uri="{FF2B5EF4-FFF2-40B4-BE49-F238E27FC236}">
                        <a16:creationId xmlns:a16="http://schemas.microsoft.com/office/drawing/2014/main" id="{7CE753C9-9C16-43A2-BFED-14131C36BCE0}"/>
                      </a:ext>
                    </a:extLst>
                  </p:cNvPr>
                  <p:cNvSpPr>
                    <a:spLocks noChangeShapeType="1"/>
                  </p:cNvSpPr>
                  <p:nvPr/>
                </p:nvSpPr>
                <p:spPr bwMode="auto">
                  <a:xfrm>
                    <a:off x="3633" y="12240"/>
                    <a:ext cx="711" cy="45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4" name="Line 16">
                    <a:extLst>
                      <a:ext uri="{FF2B5EF4-FFF2-40B4-BE49-F238E27FC236}">
                        <a16:creationId xmlns:a16="http://schemas.microsoft.com/office/drawing/2014/main" id="{FB58CBD8-05D2-4AFD-9EF9-3EFC764D6882}"/>
                      </a:ext>
                    </a:extLst>
                  </p:cNvPr>
                  <p:cNvSpPr>
                    <a:spLocks noChangeShapeType="1"/>
                  </p:cNvSpPr>
                  <p:nvPr/>
                </p:nvSpPr>
                <p:spPr bwMode="auto">
                  <a:xfrm flipV="1">
                    <a:off x="3566" y="13624"/>
                    <a:ext cx="2252" cy="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5" name="Line 17">
                    <a:extLst>
                      <a:ext uri="{FF2B5EF4-FFF2-40B4-BE49-F238E27FC236}">
                        <a16:creationId xmlns:a16="http://schemas.microsoft.com/office/drawing/2014/main" id="{8D033548-BA82-4341-A217-3F6F68D4A6AB}"/>
                      </a:ext>
                    </a:extLst>
                  </p:cNvPr>
                  <p:cNvSpPr>
                    <a:spLocks noChangeShapeType="1"/>
                  </p:cNvSpPr>
                  <p:nvPr/>
                </p:nvSpPr>
                <p:spPr bwMode="auto">
                  <a:xfrm>
                    <a:off x="4740" y="12905"/>
                    <a:ext cx="1123" cy="459"/>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6" name="Line 18">
                    <a:extLst>
                      <a:ext uri="{FF2B5EF4-FFF2-40B4-BE49-F238E27FC236}">
                        <a16:creationId xmlns:a16="http://schemas.microsoft.com/office/drawing/2014/main" id="{009EC5BA-6FAC-4067-9B23-3263275EEA68}"/>
                      </a:ext>
                    </a:extLst>
                  </p:cNvPr>
                  <p:cNvSpPr>
                    <a:spLocks noChangeShapeType="1"/>
                  </p:cNvSpPr>
                  <p:nvPr/>
                </p:nvSpPr>
                <p:spPr bwMode="auto">
                  <a:xfrm flipV="1">
                    <a:off x="4740" y="12247"/>
                    <a:ext cx="954" cy="532"/>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7" name="Line 19">
                    <a:extLst>
                      <a:ext uri="{FF2B5EF4-FFF2-40B4-BE49-F238E27FC236}">
                        <a16:creationId xmlns:a16="http://schemas.microsoft.com/office/drawing/2014/main" id="{6150ADB4-5E17-4639-8C85-65AD27953556}"/>
                      </a:ext>
                    </a:extLst>
                  </p:cNvPr>
                  <p:cNvSpPr>
                    <a:spLocks noChangeShapeType="1"/>
                  </p:cNvSpPr>
                  <p:nvPr/>
                </p:nvSpPr>
                <p:spPr bwMode="auto">
                  <a:xfrm>
                    <a:off x="5914" y="12399"/>
                    <a:ext cx="112" cy="888"/>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38" name="Line 20">
                    <a:extLst>
                      <a:ext uri="{FF2B5EF4-FFF2-40B4-BE49-F238E27FC236}">
                        <a16:creationId xmlns:a16="http://schemas.microsoft.com/office/drawing/2014/main" id="{E722122E-C2F8-4411-BB1E-9FDD77B07DF0}"/>
                      </a:ext>
                    </a:extLst>
                  </p:cNvPr>
                  <p:cNvSpPr>
                    <a:spLocks noChangeShapeType="1"/>
                  </p:cNvSpPr>
                  <p:nvPr/>
                </p:nvSpPr>
                <p:spPr bwMode="auto">
                  <a:xfrm flipV="1">
                    <a:off x="6266" y="12746"/>
                    <a:ext cx="843" cy="665"/>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grpSp>
                <p:nvGrpSpPr>
                  <p:cNvPr id="39" name="Group 21">
                    <a:extLst>
                      <a:ext uri="{FF2B5EF4-FFF2-40B4-BE49-F238E27FC236}">
                        <a16:creationId xmlns:a16="http://schemas.microsoft.com/office/drawing/2014/main" id="{66C52DA5-118F-47F0-91AC-1047D834FC76}"/>
                      </a:ext>
                    </a:extLst>
                  </p:cNvPr>
                  <p:cNvGrpSpPr>
                    <a:grpSpLocks/>
                  </p:cNvGrpSpPr>
                  <p:nvPr/>
                </p:nvGrpSpPr>
                <p:grpSpPr bwMode="auto">
                  <a:xfrm>
                    <a:off x="2627" y="11811"/>
                    <a:ext cx="4390" cy="1912"/>
                    <a:chOff x="2630" y="10980"/>
                    <a:chExt cx="4390" cy="1912"/>
                  </a:xfrm>
                </p:grpSpPr>
                <p:sp>
                  <p:nvSpPr>
                    <p:cNvPr id="40" name="Text Box 22">
                      <a:extLst>
                        <a:ext uri="{FF2B5EF4-FFF2-40B4-BE49-F238E27FC236}">
                          <a16:creationId xmlns:a16="http://schemas.microsoft.com/office/drawing/2014/main" id="{210AF21E-4A5F-48BF-AB6C-BE8FEE192484}"/>
                        </a:ext>
                      </a:extLst>
                    </p:cNvPr>
                    <p:cNvSpPr txBox="1">
                      <a:spLocks noChangeArrowheads="1"/>
                    </p:cNvSpPr>
                    <p:nvPr/>
                  </p:nvSpPr>
                  <p:spPr bwMode="auto">
                    <a:xfrm>
                      <a:off x="3108" y="11760"/>
                      <a:ext cx="492"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B</a:t>
                      </a:r>
                    </a:p>
                  </p:txBody>
                </p:sp>
                <p:sp>
                  <p:nvSpPr>
                    <p:cNvPr id="41" name="Text Box 23">
                      <a:extLst>
                        <a:ext uri="{FF2B5EF4-FFF2-40B4-BE49-F238E27FC236}">
                          <a16:creationId xmlns:a16="http://schemas.microsoft.com/office/drawing/2014/main" id="{DBBF79C9-B6F7-4B4E-A081-14F9FDFEDD8C}"/>
                        </a:ext>
                      </a:extLst>
                    </p:cNvPr>
                    <p:cNvSpPr txBox="1">
                      <a:spLocks noChangeArrowheads="1"/>
                    </p:cNvSpPr>
                    <p:nvPr/>
                  </p:nvSpPr>
                  <p:spPr bwMode="auto">
                    <a:xfrm>
                      <a:off x="2630" y="11442"/>
                      <a:ext cx="43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A</a:t>
                      </a:r>
                    </a:p>
                  </p:txBody>
                </p:sp>
                <p:sp>
                  <p:nvSpPr>
                    <p:cNvPr id="42" name="Text Box 24">
                      <a:extLst>
                        <a:ext uri="{FF2B5EF4-FFF2-40B4-BE49-F238E27FC236}">
                          <a16:creationId xmlns:a16="http://schemas.microsoft.com/office/drawing/2014/main" id="{EEDDB890-A103-4374-AD76-A220946770C9}"/>
                        </a:ext>
                      </a:extLst>
                    </p:cNvPr>
                    <p:cNvSpPr txBox="1">
                      <a:spLocks noChangeArrowheads="1"/>
                    </p:cNvSpPr>
                    <p:nvPr/>
                  </p:nvSpPr>
                  <p:spPr bwMode="auto">
                    <a:xfrm>
                      <a:off x="4301" y="10980"/>
                      <a:ext cx="559"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D</a:t>
                      </a:r>
                    </a:p>
                  </p:txBody>
                </p:sp>
                <p:sp>
                  <p:nvSpPr>
                    <p:cNvPr id="43" name="Text Box 25">
                      <a:extLst>
                        <a:ext uri="{FF2B5EF4-FFF2-40B4-BE49-F238E27FC236}">
                          <a16:creationId xmlns:a16="http://schemas.microsoft.com/office/drawing/2014/main" id="{CFC89745-E908-4366-A43A-47693DA6D901}"/>
                        </a:ext>
                      </a:extLst>
                    </p:cNvPr>
                    <p:cNvSpPr txBox="1">
                      <a:spLocks noChangeArrowheads="1"/>
                    </p:cNvSpPr>
                    <p:nvPr/>
                  </p:nvSpPr>
                  <p:spPr bwMode="auto">
                    <a:xfrm>
                      <a:off x="3944" y="11319"/>
                      <a:ext cx="556"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E</a:t>
                      </a:r>
                    </a:p>
                  </p:txBody>
                </p:sp>
                <p:sp>
                  <p:nvSpPr>
                    <p:cNvPr id="44" name="Text Box 26">
                      <a:extLst>
                        <a:ext uri="{FF2B5EF4-FFF2-40B4-BE49-F238E27FC236}">
                          <a16:creationId xmlns:a16="http://schemas.microsoft.com/office/drawing/2014/main" id="{99C9B7FB-A761-4429-B346-9EEDF383A8ED}"/>
                        </a:ext>
                      </a:extLst>
                    </p:cNvPr>
                    <p:cNvSpPr txBox="1">
                      <a:spLocks noChangeArrowheads="1"/>
                    </p:cNvSpPr>
                    <p:nvPr/>
                  </p:nvSpPr>
                  <p:spPr bwMode="auto">
                    <a:xfrm>
                      <a:off x="2630" y="12327"/>
                      <a:ext cx="61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C</a:t>
                      </a:r>
                    </a:p>
                  </p:txBody>
                </p:sp>
                <p:sp>
                  <p:nvSpPr>
                    <p:cNvPr id="45" name="Text Box 27">
                      <a:extLst>
                        <a:ext uri="{FF2B5EF4-FFF2-40B4-BE49-F238E27FC236}">
                          <a16:creationId xmlns:a16="http://schemas.microsoft.com/office/drawing/2014/main" id="{25523919-EC96-4E50-9D2B-92AC3777BE8C}"/>
                        </a:ext>
                      </a:extLst>
                    </p:cNvPr>
                    <p:cNvSpPr txBox="1">
                      <a:spLocks noChangeArrowheads="1"/>
                    </p:cNvSpPr>
                    <p:nvPr/>
                  </p:nvSpPr>
                  <p:spPr bwMode="auto">
                    <a:xfrm>
                      <a:off x="4405" y="12512"/>
                      <a:ext cx="455"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G</a:t>
                      </a:r>
                    </a:p>
                  </p:txBody>
                </p:sp>
                <p:sp>
                  <p:nvSpPr>
                    <p:cNvPr id="46" name="Text Box 28">
                      <a:extLst>
                        <a:ext uri="{FF2B5EF4-FFF2-40B4-BE49-F238E27FC236}">
                          <a16:creationId xmlns:a16="http://schemas.microsoft.com/office/drawing/2014/main" id="{3B0672D5-85D6-4668-ACC5-B731A73F9B7F}"/>
                        </a:ext>
                      </a:extLst>
                    </p:cNvPr>
                    <p:cNvSpPr txBox="1">
                      <a:spLocks noChangeArrowheads="1"/>
                    </p:cNvSpPr>
                    <p:nvPr/>
                  </p:nvSpPr>
                  <p:spPr bwMode="auto">
                    <a:xfrm>
                      <a:off x="3600" y="12240"/>
                      <a:ext cx="485"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F</a:t>
                      </a:r>
                    </a:p>
                  </p:txBody>
                </p:sp>
                <p:sp>
                  <p:nvSpPr>
                    <p:cNvPr id="47" name="Text Box 29">
                      <a:extLst>
                        <a:ext uri="{FF2B5EF4-FFF2-40B4-BE49-F238E27FC236}">
                          <a16:creationId xmlns:a16="http://schemas.microsoft.com/office/drawing/2014/main" id="{C91CF905-FAB7-4659-ACFB-E4F8B9EEB96C}"/>
                        </a:ext>
                      </a:extLst>
                    </p:cNvPr>
                    <p:cNvSpPr txBox="1">
                      <a:spLocks noChangeArrowheads="1"/>
                    </p:cNvSpPr>
                    <p:nvPr/>
                  </p:nvSpPr>
                  <p:spPr bwMode="auto">
                    <a:xfrm>
                      <a:off x="5095" y="11948"/>
                      <a:ext cx="48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I</a:t>
                      </a:r>
                    </a:p>
                  </p:txBody>
                </p:sp>
                <p:sp>
                  <p:nvSpPr>
                    <p:cNvPr id="48" name="Text Box 30">
                      <a:extLst>
                        <a:ext uri="{FF2B5EF4-FFF2-40B4-BE49-F238E27FC236}">
                          <a16:creationId xmlns:a16="http://schemas.microsoft.com/office/drawing/2014/main" id="{7CB1E8E0-84C8-4C69-B5C3-5733D6F26BF6}"/>
                        </a:ext>
                      </a:extLst>
                    </p:cNvPr>
                    <p:cNvSpPr txBox="1">
                      <a:spLocks noChangeArrowheads="1"/>
                    </p:cNvSpPr>
                    <p:nvPr/>
                  </p:nvSpPr>
                  <p:spPr bwMode="auto">
                    <a:xfrm>
                      <a:off x="4860" y="11442"/>
                      <a:ext cx="54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H</a:t>
                      </a:r>
                    </a:p>
                  </p:txBody>
                </p:sp>
                <p:sp>
                  <p:nvSpPr>
                    <p:cNvPr id="49" name="Text Box 31">
                      <a:extLst>
                        <a:ext uri="{FF2B5EF4-FFF2-40B4-BE49-F238E27FC236}">
                          <a16:creationId xmlns:a16="http://schemas.microsoft.com/office/drawing/2014/main" id="{C09B6A15-F7E2-43AD-BAF1-C7B8A43ED309}"/>
                        </a:ext>
                      </a:extLst>
                    </p:cNvPr>
                    <p:cNvSpPr txBox="1">
                      <a:spLocks noChangeArrowheads="1"/>
                    </p:cNvSpPr>
                    <p:nvPr/>
                  </p:nvSpPr>
                  <p:spPr bwMode="auto">
                    <a:xfrm>
                      <a:off x="6503" y="11189"/>
                      <a:ext cx="517"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K</a:t>
                      </a:r>
                    </a:p>
                  </p:txBody>
                </p:sp>
                <p:sp>
                  <p:nvSpPr>
                    <p:cNvPr id="50" name="Text Box 32">
                      <a:extLst>
                        <a:ext uri="{FF2B5EF4-FFF2-40B4-BE49-F238E27FC236}">
                          <a16:creationId xmlns:a16="http://schemas.microsoft.com/office/drawing/2014/main" id="{6C1D662E-7223-4FE2-8AA5-74EE5DAB5720}"/>
                        </a:ext>
                      </a:extLst>
                    </p:cNvPr>
                    <p:cNvSpPr txBox="1">
                      <a:spLocks noChangeArrowheads="1"/>
                    </p:cNvSpPr>
                    <p:nvPr/>
                  </p:nvSpPr>
                  <p:spPr bwMode="auto">
                    <a:xfrm>
                      <a:off x="6300" y="11957"/>
                      <a:ext cx="54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L</a:t>
                      </a:r>
                    </a:p>
                  </p:txBody>
                </p:sp>
              </p:grpSp>
            </p:grpSp>
            <p:grpSp>
              <p:nvGrpSpPr>
                <p:cNvPr id="15" name="Group 33">
                  <a:extLst>
                    <a:ext uri="{FF2B5EF4-FFF2-40B4-BE49-F238E27FC236}">
                      <a16:creationId xmlns:a16="http://schemas.microsoft.com/office/drawing/2014/main" id="{B48FF05C-6E55-4E44-8B7B-58353CD603F0}"/>
                    </a:ext>
                  </a:extLst>
                </p:cNvPr>
                <p:cNvGrpSpPr>
                  <a:grpSpLocks/>
                </p:cNvGrpSpPr>
                <p:nvPr/>
              </p:nvGrpSpPr>
              <p:grpSpPr bwMode="auto">
                <a:xfrm>
                  <a:off x="2157" y="11874"/>
                  <a:ext cx="5400" cy="1917"/>
                  <a:chOff x="2160" y="11043"/>
                  <a:chExt cx="5400" cy="1917"/>
                </a:xfrm>
              </p:grpSpPr>
              <p:sp>
                <p:nvSpPr>
                  <p:cNvPr id="16" name="Oval 34">
                    <a:extLst>
                      <a:ext uri="{FF2B5EF4-FFF2-40B4-BE49-F238E27FC236}">
                        <a16:creationId xmlns:a16="http://schemas.microsoft.com/office/drawing/2014/main" id="{918B192C-032F-414F-8794-4A47BC0F0CEE}"/>
                      </a:ext>
                    </a:extLst>
                  </p:cNvPr>
                  <p:cNvSpPr>
                    <a:spLocks noChangeArrowheads="1"/>
                  </p:cNvSpPr>
                  <p:nvPr/>
                </p:nvSpPr>
                <p:spPr bwMode="auto">
                  <a:xfrm>
                    <a:off x="2160" y="11821"/>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7" name="Oval 35">
                    <a:extLst>
                      <a:ext uri="{FF2B5EF4-FFF2-40B4-BE49-F238E27FC236}">
                        <a16:creationId xmlns:a16="http://schemas.microsoft.com/office/drawing/2014/main" id="{87C754E2-CAB4-4A20-8589-1358EE33C1EA}"/>
                      </a:ext>
                    </a:extLst>
                  </p:cNvPr>
                  <p:cNvSpPr>
                    <a:spLocks noChangeArrowheads="1"/>
                  </p:cNvSpPr>
                  <p:nvPr/>
                </p:nvSpPr>
                <p:spPr bwMode="auto">
                  <a:xfrm>
                    <a:off x="3205" y="11043"/>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8" name="Oval 36">
                    <a:extLst>
                      <a:ext uri="{FF2B5EF4-FFF2-40B4-BE49-F238E27FC236}">
                        <a16:creationId xmlns:a16="http://schemas.microsoft.com/office/drawing/2014/main" id="{74AFB5CD-59DB-4713-87FC-9DDED5E5AAFD}"/>
                      </a:ext>
                    </a:extLst>
                  </p:cNvPr>
                  <p:cNvSpPr>
                    <a:spLocks noChangeArrowheads="1"/>
                  </p:cNvSpPr>
                  <p:nvPr/>
                </p:nvSpPr>
                <p:spPr bwMode="auto">
                  <a:xfrm>
                    <a:off x="5799" y="12454"/>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19" name="Oval 37">
                    <a:extLst>
                      <a:ext uri="{FF2B5EF4-FFF2-40B4-BE49-F238E27FC236}">
                        <a16:creationId xmlns:a16="http://schemas.microsoft.com/office/drawing/2014/main" id="{F895C5BD-248D-4A7B-ABB5-766030D4463B}"/>
                      </a:ext>
                    </a:extLst>
                  </p:cNvPr>
                  <p:cNvSpPr>
                    <a:spLocks noChangeArrowheads="1"/>
                  </p:cNvSpPr>
                  <p:nvPr/>
                </p:nvSpPr>
                <p:spPr bwMode="auto">
                  <a:xfrm>
                    <a:off x="5682" y="11062"/>
                    <a:ext cx="469"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0" name="Oval 38">
                    <a:extLst>
                      <a:ext uri="{FF2B5EF4-FFF2-40B4-BE49-F238E27FC236}">
                        <a16:creationId xmlns:a16="http://schemas.microsoft.com/office/drawing/2014/main" id="{BFBED6DF-82A4-414D-AD1C-C51073BF432A}"/>
                      </a:ext>
                    </a:extLst>
                  </p:cNvPr>
                  <p:cNvSpPr>
                    <a:spLocks noChangeArrowheads="1"/>
                  </p:cNvSpPr>
                  <p:nvPr/>
                </p:nvSpPr>
                <p:spPr bwMode="auto">
                  <a:xfrm>
                    <a:off x="4273" y="11821"/>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1" name="Oval 39">
                    <a:extLst>
                      <a:ext uri="{FF2B5EF4-FFF2-40B4-BE49-F238E27FC236}">
                        <a16:creationId xmlns:a16="http://schemas.microsoft.com/office/drawing/2014/main" id="{8BF17E00-B043-4D63-8975-74CD4A8694E2}"/>
                      </a:ext>
                    </a:extLst>
                  </p:cNvPr>
                  <p:cNvSpPr>
                    <a:spLocks noChangeArrowheads="1"/>
                  </p:cNvSpPr>
                  <p:nvPr/>
                </p:nvSpPr>
                <p:spPr bwMode="auto">
                  <a:xfrm>
                    <a:off x="3099" y="12454"/>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2" name="Oval 40">
                    <a:extLst>
                      <a:ext uri="{FF2B5EF4-FFF2-40B4-BE49-F238E27FC236}">
                        <a16:creationId xmlns:a16="http://schemas.microsoft.com/office/drawing/2014/main" id="{99D10C1A-AF71-43D9-8A36-6DA6DAB187D0}"/>
                      </a:ext>
                    </a:extLst>
                  </p:cNvPr>
                  <p:cNvSpPr>
                    <a:spLocks noChangeArrowheads="1"/>
                  </p:cNvSpPr>
                  <p:nvPr/>
                </p:nvSpPr>
                <p:spPr bwMode="auto">
                  <a:xfrm>
                    <a:off x="7090" y="11568"/>
                    <a:ext cx="470" cy="506"/>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23" name="Text Box 41">
                    <a:extLst>
                      <a:ext uri="{FF2B5EF4-FFF2-40B4-BE49-F238E27FC236}">
                        <a16:creationId xmlns:a16="http://schemas.microsoft.com/office/drawing/2014/main" id="{A0FC7B20-216F-4386-A3E1-58710D68E719}"/>
                      </a:ext>
                    </a:extLst>
                  </p:cNvPr>
                  <p:cNvSpPr txBox="1">
                    <a:spLocks noChangeArrowheads="1"/>
                  </p:cNvSpPr>
                  <p:nvPr/>
                </p:nvSpPr>
                <p:spPr bwMode="auto">
                  <a:xfrm>
                    <a:off x="2227" y="11894"/>
                    <a:ext cx="352"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1</a:t>
                    </a:r>
                  </a:p>
                </p:txBody>
              </p:sp>
              <p:sp>
                <p:nvSpPr>
                  <p:cNvPr id="24" name="Text Box 42">
                    <a:extLst>
                      <a:ext uri="{FF2B5EF4-FFF2-40B4-BE49-F238E27FC236}">
                        <a16:creationId xmlns:a16="http://schemas.microsoft.com/office/drawing/2014/main" id="{23479CC3-8AD1-44CC-A5B1-0272D970E77C}"/>
                      </a:ext>
                    </a:extLst>
                  </p:cNvPr>
                  <p:cNvSpPr txBox="1">
                    <a:spLocks noChangeArrowheads="1"/>
                  </p:cNvSpPr>
                  <p:nvPr/>
                </p:nvSpPr>
                <p:spPr bwMode="auto">
                  <a:xfrm>
                    <a:off x="3277" y="11107"/>
                    <a:ext cx="352"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2</a:t>
                    </a:r>
                  </a:p>
                </p:txBody>
              </p:sp>
              <p:sp>
                <p:nvSpPr>
                  <p:cNvPr id="25" name="Text Box 43">
                    <a:extLst>
                      <a:ext uri="{FF2B5EF4-FFF2-40B4-BE49-F238E27FC236}">
                        <a16:creationId xmlns:a16="http://schemas.microsoft.com/office/drawing/2014/main" id="{16F2BB82-27C8-4452-9434-2D1F97E8DC5B}"/>
                      </a:ext>
                    </a:extLst>
                  </p:cNvPr>
                  <p:cNvSpPr txBox="1">
                    <a:spLocks noChangeArrowheads="1"/>
                  </p:cNvSpPr>
                  <p:nvPr/>
                </p:nvSpPr>
                <p:spPr bwMode="auto">
                  <a:xfrm>
                    <a:off x="3166" y="12533"/>
                    <a:ext cx="434"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3</a:t>
                    </a:r>
                  </a:p>
                </p:txBody>
              </p:sp>
              <p:sp>
                <p:nvSpPr>
                  <p:cNvPr id="26" name="Text Box 44">
                    <a:extLst>
                      <a:ext uri="{FF2B5EF4-FFF2-40B4-BE49-F238E27FC236}">
                        <a16:creationId xmlns:a16="http://schemas.microsoft.com/office/drawing/2014/main" id="{FBAB60B2-8C37-4C8B-A5F3-D3BA16D092A9}"/>
                      </a:ext>
                    </a:extLst>
                  </p:cNvPr>
                  <p:cNvSpPr txBox="1">
                    <a:spLocks noChangeArrowheads="1"/>
                  </p:cNvSpPr>
                  <p:nvPr/>
                </p:nvSpPr>
                <p:spPr bwMode="auto">
                  <a:xfrm>
                    <a:off x="4347" y="11873"/>
                    <a:ext cx="513" cy="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4</a:t>
                    </a:r>
                  </a:p>
                </p:txBody>
              </p:sp>
              <p:sp>
                <p:nvSpPr>
                  <p:cNvPr id="27" name="Text Box 45">
                    <a:extLst>
                      <a:ext uri="{FF2B5EF4-FFF2-40B4-BE49-F238E27FC236}">
                        <a16:creationId xmlns:a16="http://schemas.microsoft.com/office/drawing/2014/main" id="{709C0851-BB92-4E5F-B9F3-FEB06180176D}"/>
                      </a:ext>
                    </a:extLst>
                  </p:cNvPr>
                  <p:cNvSpPr txBox="1">
                    <a:spLocks noChangeArrowheads="1"/>
                  </p:cNvSpPr>
                  <p:nvPr/>
                </p:nvSpPr>
                <p:spPr bwMode="auto">
                  <a:xfrm>
                    <a:off x="5755" y="11114"/>
                    <a:ext cx="54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5</a:t>
                    </a:r>
                  </a:p>
                </p:txBody>
              </p:sp>
              <p:sp>
                <p:nvSpPr>
                  <p:cNvPr id="28" name="Text Box 46">
                    <a:extLst>
                      <a:ext uri="{FF2B5EF4-FFF2-40B4-BE49-F238E27FC236}">
                        <a16:creationId xmlns:a16="http://schemas.microsoft.com/office/drawing/2014/main" id="{F5018682-FCB1-40CF-93E8-ADCDB4CAEEBB}"/>
                      </a:ext>
                    </a:extLst>
                  </p:cNvPr>
                  <p:cNvSpPr txBox="1">
                    <a:spLocks noChangeArrowheads="1"/>
                  </p:cNvSpPr>
                  <p:nvPr/>
                </p:nvSpPr>
                <p:spPr bwMode="auto">
                  <a:xfrm>
                    <a:off x="5873" y="12512"/>
                    <a:ext cx="427"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6</a:t>
                    </a:r>
                  </a:p>
                </p:txBody>
              </p:sp>
              <p:sp>
                <p:nvSpPr>
                  <p:cNvPr id="29" name="Text Box 47">
                    <a:extLst>
                      <a:ext uri="{FF2B5EF4-FFF2-40B4-BE49-F238E27FC236}">
                        <a16:creationId xmlns:a16="http://schemas.microsoft.com/office/drawing/2014/main" id="{1D9FAF4D-641F-4DE4-9FD2-AC71A94E9FA1}"/>
                      </a:ext>
                    </a:extLst>
                  </p:cNvPr>
                  <p:cNvSpPr txBox="1">
                    <a:spLocks noChangeArrowheads="1"/>
                  </p:cNvSpPr>
                  <p:nvPr/>
                </p:nvSpPr>
                <p:spPr bwMode="auto">
                  <a:xfrm>
                    <a:off x="7145" y="11620"/>
                    <a:ext cx="41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cs-CZ" altLang="cs-CZ" sz="1800"/>
                      <a:t>7</a:t>
                    </a:r>
                  </a:p>
                </p:txBody>
              </p:sp>
            </p:grpSp>
          </p:grpSp>
        </p:grpSp>
      </p:grpSp>
    </p:spTree>
    <p:extLst>
      <p:ext uri="{BB962C8B-B14F-4D97-AF65-F5344CB8AC3E}">
        <p14:creationId xmlns:p14="http://schemas.microsoft.com/office/powerpoint/2010/main" val="1511274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5612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CBE2C98C-3B85-4CE4-A63A-BF0B56FE8523}"/>
              </a:ext>
            </a:extLst>
          </p:cNvPr>
          <p:cNvGraphicFramePr>
            <a:graphicFrameLocks noChangeAspect="1"/>
          </p:cNvGraphicFramePr>
          <p:nvPr/>
        </p:nvGraphicFramePr>
        <p:xfrm>
          <a:off x="395288" y="1484313"/>
          <a:ext cx="8353425" cy="4870450"/>
        </p:xfrm>
        <a:graphic>
          <a:graphicData uri="http://schemas.openxmlformats.org/presentationml/2006/ole">
            <mc:AlternateContent xmlns:mc="http://schemas.openxmlformats.org/markup-compatibility/2006">
              <mc:Choice xmlns:v="urn:schemas-microsoft-com:vml" Requires="v">
                <p:oleObj spid="_x0000_s2055" name="Dokument" r:id="rId3" imgW="4748297" imgH="2600828" progId="Word.Document.8">
                  <p:embed/>
                </p:oleObj>
              </mc:Choice>
              <mc:Fallback>
                <p:oleObj name="Dokument" r:id="rId3" imgW="4748297" imgH="2600828" progId="Word.Document.8">
                  <p:embed/>
                  <p:pic>
                    <p:nvPicPr>
                      <p:cNvPr id="3074" name="Object 4">
                        <a:extLst>
                          <a:ext uri="{FF2B5EF4-FFF2-40B4-BE49-F238E27FC236}">
                            <a16:creationId xmlns:a16="http://schemas.microsoft.com/office/drawing/2014/main" id="{3E717921-7CC1-4685-9681-93BE24D9B8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1484313"/>
                        <a:ext cx="8353425" cy="4870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 name="Group 10">
            <a:extLst>
              <a:ext uri="{FF2B5EF4-FFF2-40B4-BE49-F238E27FC236}">
                <a16:creationId xmlns:a16="http://schemas.microsoft.com/office/drawing/2014/main" id="{7A9CA62A-7EC4-4157-B424-AB6A45CC0B28}"/>
              </a:ext>
            </a:extLst>
          </p:cNvPr>
          <p:cNvGrpSpPr>
            <a:grpSpLocks/>
          </p:cNvGrpSpPr>
          <p:nvPr/>
        </p:nvGrpSpPr>
        <p:grpSpPr bwMode="auto">
          <a:xfrm>
            <a:off x="3059113" y="1844675"/>
            <a:ext cx="576262" cy="1003300"/>
            <a:chOff x="1927" y="1162"/>
            <a:chExt cx="363" cy="632"/>
          </a:xfrm>
        </p:grpSpPr>
        <p:sp>
          <p:nvSpPr>
            <p:cNvPr id="9" name="Text Box 7">
              <a:extLst>
                <a:ext uri="{FF2B5EF4-FFF2-40B4-BE49-F238E27FC236}">
                  <a16:creationId xmlns:a16="http://schemas.microsoft.com/office/drawing/2014/main" id="{3C82D404-41F4-4069-9D26-8FA3790D2952}"/>
                </a:ext>
              </a:extLst>
            </p:cNvPr>
            <p:cNvSpPr txBox="1">
              <a:spLocks noChangeArrowheads="1"/>
            </p:cNvSpPr>
            <p:nvPr/>
          </p:nvSpPr>
          <p:spPr bwMode="auto">
            <a:xfrm>
              <a:off x="1927" y="1162"/>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0</a:t>
              </a:r>
            </a:p>
          </p:txBody>
        </p:sp>
        <p:sp>
          <p:nvSpPr>
            <p:cNvPr id="10" name="Text Box 8">
              <a:extLst>
                <a:ext uri="{FF2B5EF4-FFF2-40B4-BE49-F238E27FC236}">
                  <a16:creationId xmlns:a16="http://schemas.microsoft.com/office/drawing/2014/main" id="{3706756D-6B5E-4C5B-90E2-884E24037E62}"/>
                </a:ext>
              </a:extLst>
            </p:cNvPr>
            <p:cNvSpPr txBox="1">
              <a:spLocks noChangeArrowheads="1"/>
            </p:cNvSpPr>
            <p:nvPr/>
          </p:nvSpPr>
          <p:spPr bwMode="auto">
            <a:xfrm>
              <a:off x="1927" y="1344"/>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0</a:t>
              </a:r>
            </a:p>
          </p:txBody>
        </p:sp>
        <p:sp>
          <p:nvSpPr>
            <p:cNvPr id="11" name="Text Box 9">
              <a:extLst>
                <a:ext uri="{FF2B5EF4-FFF2-40B4-BE49-F238E27FC236}">
                  <a16:creationId xmlns:a16="http://schemas.microsoft.com/office/drawing/2014/main" id="{DFC4DF02-C2C1-4447-89A5-16A7765BDD22}"/>
                </a:ext>
              </a:extLst>
            </p:cNvPr>
            <p:cNvSpPr txBox="1">
              <a:spLocks noChangeArrowheads="1"/>
            </p:cNvSpPr>
            <p:nvPr/>
          </p:nvSpPr>
          <p:spPr bwMode="auto">
            <a:xfrm>
              <a:off x="1927" y="1525"/>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0</a:t>
              </a:r>
            </a:p>
          </p:txBody>
        </p:sp>
      </p:grpSp>
      <p:grpSp>
        <p:nvGrpSpPr>
          <p:cNvPr id="12" name="Group 14">
            <a:extLst>
              <a:ext uri="{FF2B5EF4-FFF2-40B4-BE49-F238E27FC236}">
                <a16:creationId xmlns:a16="http://schemas.microsoft.com/office/drawing/2014/main" id="{12386C0C-171F-4CF4-94FC-054CEE3B06E4}"/>
              </a:ext>
            </a:extLst>
          </p:cNvPr>
          <p:cNvGrpSpPr>
            <a:grpSpLocks/>
          </p:cNvGrpSpPr>
          <p:nvPr/>
        </p:nvGrpSpPr>
        <p:grpSpPr bwMode="auto">
          <a:xfrm>
            <a:off x="4356100" y="1844675"/>
            <a:ext cx="647700" cy="1074738"/>
            <a:chOff x="2744" y="1162"/>
            <a:chExt cx="408" cy="677"/>
          </a:xfrm>
        </p:grpSpPr>
        <p:sp>
          <p:nvSpPr>
            <p:cNvPr id="13" name="Text Box 11">
              <a:extLst>
                <a:ext uri="{FF2B5EF4-FFF2-40B4-BE49-F238E27FC236}">
                  <a16:creationId xmlns:a16="http://schemas.microsoft.com/office/drawing/2014/main" id="{95ECB614-73DE-46A0-89B0-35751CE3B405}"/>
                </a:ext>
              </a:extLst>
            </p:cNvPr>
            <p:cNvSpPr txBox="1">
              <a:spLocks noChangeArrowheads="1"/>
            </p:cNvSpPr>
            <p:nvPr/>
          </p:nvSpPr>
          <p:spPr bwMode="auto">
            <a:xfrm>
              <a:off x="2789" y="1162"/>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5</a:t>
              </a:r>
            </a:p>
          </p:txBody>
        </p:sp>
        <p:sp>
          <p:nvSpPr>
            <p:cNvPr id="14" name="Text Box 12">
              <a:extLst>
                <a:ext uri="{FF2B5EF4-FFF2-40B4-BE49-F238E27FC236}">
                  <a16:creationId xmlns:a16="http://schemas.microsoft.com/office/drawing/2014/main" id="{BDFDF58C-451A-4DFF-BF44-0534B2B6D23A}"/>
                </a:ext>
              </a:extLst>
            </p:cNvPr>
            <p:cNvSpPr txBox="1">
              <a:spLocks noChangeArrowheads="1"/>
            </p:cNvSpPr>
            <p:nvPr/>
          </p:nvSpPr>
          <p:spPr bwMode="auto">
            <a:xfrm>
              <a:off x="2789" y="1389"/>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6</a:t>
              </a:r>
            </a:p>
          </p:txBody>
        </p:sp>
        <p:sp>
          <p:nvSpPr>
            <p:cNvPr id="15" name="Text Box 13">
              <a:extLst>
                <a:ext uri="{FF2B5EF4-FFF2-40B4-BE49-F238E27FC236}">
                  <a16:creationId xmlns:a16="http://schemas.microsoft.com/office/drawing/2014/main" id="{3226BED9-BBE4-4172-97BA-104EB0AED58B}"/>
                </a:ext>
              </a:extLst>
            </p:cNvPr>
            <p:cNvSpPr txBox="1">
              <a:spLocks noChangeArrowheads="1"/>
            </p:cNvSpPr>
            <p:nvPr/>
          </p:nvSpPr>
          <p:spPr bwMode="auto">
            <a:xfrm>
              <a:off x="2744" y="1570"/>
              <a:ext cx="40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grpSp>
      <p:grpSp>
        <p:nvGrpSpPr>
          <p:cNvPr id="16" name="Group 17">
            <a:extLst>
              <a:ext uri="{FF2B5EF4-FFF2-40B4-BE49-F238E27FC236}">
                <a16:creationId xmlns:a16="http://schemas.microsoft.com/office/drawing/2014/main" id="{6D94A25E-F24E-44E2-98B5-CB1BFBDE9D44}"/>
              </a:ext>
            </a:extLst>
          </p:cNvPr>
          <p:cNvGrpSpPr>
            <a:grpSpLocks/>
          </p:cNvGrpSpPr>
          <p:nvPr/>
        </p:nvGrpSpPr>
        <p:grpSpPr bwMode="auto">
          <a:xfrm>
            <a:off x="3132138" y="2852738"/>
            <a:ext cx="431800" cy="715962"/>
            <a:chOff x="1973" y="1797"/>
            <a:chExt cx="272" cy="451"/>
          </a:xfrm>
        </p:grpSpPr>
        <p:sp>
          <p:nvSpPr>
            <p:cNvPr id="17" name="Text Box 15">
              <a:extLst>
                <a:ext uri="{FF2B5EF4-FFF2-40B4-BE49-F238E27FC236}">
                  <a16:creationId xmlns:a16="http://schemas.microsoft.com/office/drawing/2014/main" id="{16137163-95D8-4761-8530-9849718C63CB}"/>
                </a:ext>
              </a:extLst>
            </p:cNvPr>
            <p:cNvSpPr txBox="1">
              <a:spLocks noChangeArrowheads="1"/>
            </p:cNvSpPr>
            <p:nvPr/>
          </p:nvSpPr>
          <p:spPr bwMode="auto">
            <a:xfrm>
              <a:off x="1973" y="1797"/>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5</a:t>
              </a:r>
            </a:p>
          </p:txBody>
        </p:sp>
        <p:sp>
          <p:nvSpPr>
            <p:cNvPr id="18" name="Text Box 16">
              <a:extLst>
                <a:ext uri="{FF2B5EF4-FFF2-40B4-BE49-F238E27FC236}">
                  <a16:creationId xmlns:a16="http://schemas.microsoft.com/office/drawing/2014/main" id="{EFD7F39D-34F6-4DDD-88A2-E5ADF36B2633}"/>
                </a:ext>
              </a:extLst>
            </p:cNvPr>
            <p:cNvSpPr txBox="1">
              <a:spLocks noChangeArrowheads="1"/>
            </p:cNvSpPr>
            <p:nvPr/>
          </p:nvSpPr>
          <p:spPr bwMode="auto">
            <a:xfrm>
              <a:off x="1973" y="1979"/>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5</a:t>
              </a:r>
            </a:p>
          </p:txBody>
        </p:sp>
      </p:grpSp>
      <p:grpSp>
        <p:nvGrpSpPr>
          <p:cNvPr id="19" name="Group 20">
            <a:extLst>
              <a:ext uri="{FF2B5EF4-FFF2-40B4-BE49-F238E27FC236}">
                <a16:creationId xmlns:a16="http://schemas.microsoft.com/office/drawing/2014/main" id="{491B7D0D-18AF-406A-935D-4D84FD56F787}"/>
              </a:ext>
            </a:extLst>
          </p:cNvPr>
          <p:cNvGrpSpPr>
            <a:grpSpLocks/>
          </p:cNvGrpSpPr>
          <p:nvPr/>
        </p:nvGrpSpPr>
        <p:grpSpPr bwMode="auto">
          <a:xfrm>
            <a:off x="4427538" y="2852738"/>
            <a:ext cx="649287" cy="715962"/>
            <a:chOff x="2789" y="1797"/>
            <a:chExt cx="409" cy="451"/>
          </a:xfrm>
        </p:grpSpPr>
        <p:sp>
          <p:nvSpPr>
            <p:cNvPr id="20" name="Text Box 18">
              <a:extLst>
                <a:ext uri="{FF2B5EF4-FFF2-40B4-BE49-F238E27FC236}">
                  <a16:creationId xmlns:a16="http://schemas.microsoft.com/office/drawing/2014/main" id="{ADFCF97C-1911-467B-A1D8-70EF640F85CD}"/>
                </a:ext>
              </a:extLst>
            </p:cNvPr>
            <p:cNvSpPr txBox="1">
              <a:spLocks noChangeArrowheads="1"/>
            </p:cNvSpPr>
            <p:nvPr/>
          </p:nvSpPr>
          <p:spPr bwMode="auto">
            <a:xfrm>
              <a:off x="2835" y="1797"/>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6</a:t>
              </a:r>
            </a:p>
          </p:txBody>
        </p:sp>
        <p:sp>
          <p:nvSpPr>
            <p:cNvPr id="21" name="Text Box 19">
              <a:extLst>
                <a:ext uri="{FF2B5EF4-FFF2-40B4-BE49-F238E27FC236}">
                  <a16:creationId xmlns:a16="http://schemas.microsoft.com/office/drawing/2014/main" id="{302F931E-31C1-47E3-B3E0-8978A0527A68}"/>
                </a:ext>
              </a:extLst>
            </p:cNvPr>
            <p:cNvSpPr txBox="1">
              <a:spLocks noChangeArrowheads="1"/>
            </p:cNvSpPr>
            <p:nvPr/>
          </p:nvSpPr>
          <p:spPr bwMode="auto">
            <a:xfrm>
              <a:off x="2789" y="1979"/>
              <a:ext cx="40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11</a:t>
              </a:r>
            </a:p>
          </p:txBody>
        </p:sp>
      </p:grpSp>
      <p:grpSp>
        <p:nvGrpSpPr>
          <p:cNvPr id="22" name="Group 24">
            <a:extLst>
              <a:ext uri="{FF2B5EF4-FFF2-40B4-BE49-F238E27FC236}">
                <a16:creationId xmlns:a16="http://schemas.microsoft.com/office/drawing/2014/main" id="{FE3ECEB6-F2B5-41AD-8F17-68F020D4790F}"/>
              </a:ext>
            </a:extLst>
          </p:cNvPr>
          <p:cNvGrpSpPr>
            <a:grpSpLocks/>
          </p:cNvGrpSpPr>
          <p:nvPr/>
        </p:nvGrpSpPr>
        <p:grpSpPr bwMode="auto">
          <a:xfrm>
            <a:off x="3132138" y="3573463"/>
            <a:ext cx="431800" cy="714375"/>
            <a:chOff x="1973" y="2251"/>
            <a:chExt cx="272" cy="450"/>
          </a:xfrm>
        </p:grpSpPr>
        <p:sp>
          <p:nvSpPr>
            <p:cNvPr id="23" name="Text Box 21">
              <a:extLst>
                <a:ext uri="{FF2B5EF4-FFF2-40B4-BE49-F238E27FC236}">
                  <a16:creationId xmlns:a16="http://schemas.microsoft.com/office/drawing/2014/main" id="{31B37BED-0C25-41EA-B0A8-996C0D9A6F23}"/>
                </a:ext>
              </a:extLst>
            </p:cNvPr>
            <p:cNvSpPr txBox="1">
              <a:spLocks noChangeArrowheads="1"/>
            </p:cNvSpPr>
            <p:nvPr/>
          </p:nvSpPr>
          <p:spPr bwMode="auto">
            <a:xfrm>
              <a:off x="1973" y="2251"/>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6</a:t>
              </a:r>
            </a:p>
          </p:txBody>
        </p:sp>
        <p:sp>
          <p:nvSpPr>
            <p:cNvPr id="24" name="Text Box 23">
              <a:extLst>
                <a:ext uri="{FF2B5EF4-FFF2-40B4-BE49-F238E27FC236}">
                  <a16:creationId xmlns:a16="http://schemas.microsoft.com/office/drawing/2014/main" id="{2AB2D4E7-F69B-4453-A922-C486035A81D1}"/>
                </a:ext>
              </a:extLst>
            </p:cNvPr>
            <p:cNvSpPr txBox="1">
              <a:spLocks noChangeArrowheads="1"/>
            </p:cNvSpPr>
            <p:nvPr/>
          </p:nvSpPr>
          <p:spPr bwMode="auto">
            <a:xfrm>
              <a:off x="1973" y="2432"/>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6</a:t>
              </a:r>
            </a:p>
          </p:txBody>
        </p:sp>
      </p:grpSp>
      <p:grpSp>
        <p:nvGrpSpPr>
          <p:cNvPr id="25" name="Group 27">
            <a:extLst>
              <a:ext uri="{FF2B5EF4-FFF2-40B4-BE49-F238E27FC236}">
                <a16:creationId xmlns:a16="http://schemas.microsoft.com/office/drawing/2014/main" id="{066E8B57-BCF0-4A9C-BBE3-A41651164AF9}"/>
              </a:ext>
            </a:extLst>
          </p:cNvPr>
          <p:cNvGrpSpPr>
            <a:grpSpLocks/>
          </p:cNvGrpSpPr>
          <p:nvPr/>
        </p:nvGrpSpPr>
        <p:grpSpPr bwMode="auto">
          <a:xfrm>
            <a:off x="4356100" y="3500438"/>
            <a:ext cx="649288" cy="787400"/>
            <a:chOff x="2744" y="2205"/>
            <a:chExt cx="409" cy="496"/>
          </a:xfrm>
        </p:grpSpPr>
        <p:sp>
          <p:nvSpPr>
            <p:cNvPr id="26" name="Text Box 25">
              <a:extLst>
                <a:ext uri="{FF2B5EF4-FFF2-40B4-BE49-F238E27FC236}">
                  <a16:creationId xmlns:a16="http://schemas.microsoft.com/office/drawing/2014/main" id="{59BAAC4F-7AAC-4AAA-A48C-D31E9B9B8BC9}"/>
                </a:ext>
              </a:extLst>
            </p:cNvPr>
            <p:cNvSpPr txBox="1">
              <a:spLocks noChangeArrowheads="1"/>
            </p:cNvSpPr>
            <p:nvPr/>
          </p:nvSpPr>
          <p:spPr bwMode="auto">
            <a:xfrm>
              <a:off x="2789" y="2205"/>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8</a:t>
              </a:r>
            </a:p>
          </p:txBody>
        </p:sp>
        <p:sp>
          <p:nvSpPr>
            <p:cNvPr id="27" name="Text Box 26">
              <a:extLst>
                <a:ext uri="{FF2B5EF4-FFF2-40B4-BE49-F238E27FC236}">
                  <a16:creationId xmlns:a16="http://schemas.microsoft.com/office/drawing/2014/main" id="{4C253114-6369-43AC-A38E-62BFF382208E}"/>
                </a:ext>
              </a:extLst>
            </p:cNvPr>
            <p:cNvSpPr txBox="1">
              <a:spLocks noChangeArrowheads="1"/>
            </p:cNvSpPr>
            <p:nvPr/>
          </p:nvSpPr>
          <p:spPr bwMode="auto">
            <a:xfrm>
              <a:off x="2744" y="2432"/>
              <a:ext cx="40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11</a:t>
              </a:r>
            </a:p>
          </p:txBody>
        </p:sp>
      </p:grpSp>
      <p:grpSp>
        <p:nvGrpSpPr>
          <p:cNvPr id="28" name="Group 30">
            <a:extLst>
              <a:ext uri="{FF2B5EF4-FFF2-40B4-BE49-F238E27FC236}">
                <a16:creationId xmlns:a16="http://schemas.microsoft.com/office/drawing/2014/main" id="{2A9AC7D1-73C2-4F22-A43F-2F16210C6674}"/>
              </a:ext>
            </a:extLst>
          </p:cNvPr>
          <p:cNvGrpSpPr>
            <a:grpSpLocks/>
          </p:cNvGrpSpPr>
          <p:nvPr/>
        </p:nvGrpSpPr>
        <p:grpSpPr bwMode="auto">
          <a:xfrm>
            <a:off x="3132138" y="4221163"/>
            <a:ext cx="503237" cy="714375"/>
            <a:chOff x="1973" y="2659"/>
            <a:chExt cx="317" cy="450"/>
          </a:xfrm>
        </p:grpSpPr>
        <p:sp>
          <p:nvSpPr>
            <p:cNvPr id="29" name="Text Box 28">
              <a:extLst>
                <a:ext uri="{FF2B5EF4-FFF2-40B4-BE49-F238E27FC236}">
                  <a16:creationId xmlns:a16="http://schemas.microsoft.com/office/drawing/2014/main" id="{A1334D39-10BC-45BC-A21F-A74500716A4D}"/>
                </a:ext>
              </a:extLst>
            </p:cNvPr>
            <p:cNvSpPr txBox="1">
              <a:spLocks noChangeArrowheads="1"/>
            </p:cNvSpPr>
            <p:nvPr/>
          </p:nvSpPr>
          <p:spPr bwMode="auto">
            <a:xfrm>
              <a:off x="1973" y="2659"/>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sp>
          <p:nvSpPr>
            <p:cNvPr id="30" name="Text Box 29">
              <a:extLst>
                <a:ext uri="{FF2B5EF4-FFF2-40B4-BE49-F238E27FC236}">
                  <a16:creationId xmlns:a16="http://schemas.microsoft.com/office/drawing/2014/main" id="{FC21F21D-CECA-4537-9913-5FA8EA40A3B2}"/>
                </a:ext>
              </a:extLst>
            </p:cNvPr>
            <p:cNvSpPr txBox="1">
              <a:spLocks noChangeArrowheads="1"/>
            </p:cNvSpPr>
            <p:nvPr/>
          </p:nvSpPr>
          <p:spPr bwMode="auto">
            <a:xfrm>
              <a:off x="1973" y="2840"/>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grpSp>
      <p:grpSp>
        <p:nvGrpSpPr>
          <p:cNvPr id="31" name="Group 33">
            <a:extLst>
              <a:ext uri="{FF2B5EF4-FFF2-40B4-BE49-F238E27FC236}">
                <a16:creationId xmlns:a16="http://schemas.microsoft.com/office/drawing/2014/main" id="{8872F29C-F26E-4E95-9B63-60AD8F975218}"/>
              </a:ext>
            </a:extLst>
          </p:cNvPr>
          <p:cNvGrpSpPr>
            <a:grpSpLocks/>
          </p:cNvGrpSpPr>
          <p:nvPr/>
        </p:nvGrpSpPr>
        <p:grpSpPr bwMode="auto">
          <a:xfrm>
            <a:off x="4427538" y="4221163"/>
            <a:ext cx="576262" cy="714375"/>
            <a:chOff x="2789" y="2659"/>
            <a:chExt cx="363" cy="450"/>
          </a:xfrm>
        </p:grpSpPr>
        <p:sp>
          <p:nvSpPr>
            <p:cNvPr id="32" name="Text Box 31">
              <a:extLst>
                <a:ext uri="{FF2B5EF4-FFF2-40B4-BE49-F238E27FC236}">
                  <a16:creationId xmlns:a16="http://schemas.microsoft.com/office/drawing/2014/main" id="{42ADEDDC-AD4C-42D0-9873-378B4FF2C9BD}"/>
                </a:ext>
              </a:extLst>
            </p:cNvPr>
            <p:cNvSpPr txBox="1">
              <a:spLocks noChangeArrowheads="1"/>
            </p:cNvSpPr>
            <p:nvPr/>
          </p:nvSpPr>
          <p:spPr bwMode="auto">
            <a:xfrm>
              <a:off x="2789" y="2659"/>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sp>
          <p:nvSpPr>
            <p:cNvPr id="33" name="Text Box 32">
              <a:extLst>
                <a:ext uri="{FF2B5EF4-FFF2-40B4-BE49-F238E27FC236}">
                  <a16:creationId xmlns:a16="http://schemas.microsoft.com/office/drawing/2014/main" id="{488B03A8-C74A-47B5-9CF5-E3AE753CA77B}"/>
                </a:ext>
              </a:extLst>
            </p:cNvPr>
            <p:cNvSpPr txBox="1">
              <a:spLocks noChangeArrowheads="1"/>
            </p:cNvSpPr>
            <p:nvPr/>
          </p:nvSpPr>
          <p:spPr bwMode="auto">
            <a:xfrm>
              <a:off x="2789" y="2840"/>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17</a:t>
              </a:r>
            </a:p>
          </p:txBody>
        </p:sp>
      </p:grpSp>
      <p:grpSp>
        <p:nvGrpSpPr>
          <p:cNvPr id="34" name="Group 36">
            <a:extLst>
              <a:ext uri="{FF2B5EF4-FFF2-40B4-BE49-F238E27FC236}">
                <a16:creationId xmlns:a16="http://schemas.microsoft.com/office/drawing/2014/main" id="{9F832783-3A91-4C54-82A7-9EDCC90984F6}"/>
              </a:ext>
            </a:extLst>
          </p:cNvPr>
          <p:cNvGrpSpPr>
            <a:grpSpLocks/>
          </p:cNvGrpSpPr>
          <p:nvPr/>
        </p:nvGrpSpPr>
        <p:grpSpPr bwMode="auto">
          <a:xfrm>
            <a:off x="3132138" y="4941888"/>
            <a:ext cx="649287" cy="714375"/>
            <a:chOff x="1973" y="3113"/>
            <a:chExt cx="409" cy="450"/>
          </a:xfrm>
        </p:grpSpPr>
        <p:sp>
          <p:nvSpPr>
            <p:cNvPr id="35" name="Text Box 34">
              <a:extLst>
                <a:ext uri="{FF2B5EF4-FFF2-40B4-BE49-F238E27FC236}">
                  <a16:creationId xmlns:a16="http://schemas.microsoft.com/office/drawing/2014/main" id="{B41C87A1-19B6-4B6C-9D28-449307AF6EDD}"/>
                </a:ext>
              </a:extLst>
            </p:cNvPr>
            <p:cNvSpPr txBox="1">
              <a:spLocks noChangeArrowheads="1"/>
            </p:cNvSpPr>
            <p:nvPr/>
          </p:nvSpPr>
          <p:spPr bwMode="auto">
            <a:xfrm>
              <a:off x="1973" y="3113"/>
              <a:ext cx="40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sp>
          <p:nvSpPr>
            <p:cNvPr id="36" name="Text Box 35">
              <a:extLst>
                <a:ext uri="{FF2B5EF4-FFF2-40B4-BE49-F238E27FC236}">
                  <a16:creationId xmlns:a16="http://schemas.microsoft.com/office/drawing/2014/main" id="{65DF104A-9835-47CA-83F3-0D7E74E19681}"/>
                </a:ext>
              </a:extLst>
            </p:cNvPr>
            <p:cNvSpPr txBox="1">
              <a:spLocks noChangeArrowheads="1"/>
            </p:cNvSpPr>
            <p:nvPr/>
          </p:nvSpPr>
          <p:spPr bwMode="auto">
            <a:xfrm>
              <a:off x="1973" y="3294"/>
              <a:ext cx="40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grpSp>
      <p:grpSp>
        <p:nvGrpSpPr>
          <p:cNvPr id="37" name="Group 39">
            <a:extLst>
              <a:ext uri="{FF2B5EF4-FFF2-40B4-BE49-F238E27FC236}">
                <a16:creationId xmlns:a16="http://schemas.microsoft.com/office/drawing/2014/main" id="{6505270F-FB1D-4369-B323-15BBA77AC44F}"/>
              </a:ext>
            </a:extLst>
          </p:cNvPr>
          <p:cNvGrpSpPr>
            <a:grpSpLocks/>
          </p:cNvGrpSpPr>
          <p:nvPr/>
        </p:nvGrpSpPr>
        <p:grpSpPr bwMode="auto">
          <a:xfrm>
            <a:off x="4356100" y="4941888"/>
            <a:ext cx="576263" cy="714375"/>
            <a:chOff x="2744" y="3113"/>
            <a:chExt cx="363" cy="450"/>
          </a:xfrm>
        </p:grpSpPr>
        <p:sp>
          <p:nvSpPr>
            <p:cNvPr id="38" name="Text Box 37">
              <a:extLst>
                <a:ext uri="{FF2B5EF4-FFF2-40B4-BE49-F238E27FC236}">
                  <a16:creationId xmlns:a16="http://schemas.microsoft.com/office/drawing/2014/main" id="{0940C9D8-24B6-4953-8480-D3E21F24D7BB}"/>
                </a:ext>
              </a:extLst>
            </p:cNvPr>
            <p:cNvSpPr txBox="1">
              <a:spLocks noChangeArrowheads="1"/>
            </p:cNvSpPr>
            <p:nvPr/>
          </p:nvSpPr>
          <p:spPr bwMode="auto">
            <a:xfrm>
              <a:off x="2744" y="3113"/>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27</a:t>
              </a:r>
            </a:p>
          </p:txBody>
        </p:sp>
        <p:sp>
          <p:nvSpPr>
            <p:cNvPr id="39" name="Text Box 38">
              <a:extLst>
                <a:ext uri="{FF2B5EF4-FFF2-40B4-BE49-F238E27FC236}">
                  <a16:creationId xmlns:a16="http://schemas.microsoft.com/office/drawing/2014/main" id="{AEA57946-9D86-4DAF-8A0D-E0F0D0CE788B}"/>
                </a:ext>
              </a:extLst>
            </p:cNvPr>
            <p:cNvSpPr txBox="1">
              <a:spLocks noChangeArrowheads="1"/>
            </p:cNvSpPr>
            <p:nvPr/>
          </p:nvSpPr>
          <p:spPr bwMode="auto">
            <a:xfrm>
              <a:off x="2744" y="3294"/>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25</a:t>
              </a:r>
            </a:p>
          </p:txBody>
        </p:sp>
      </p:grpSp>
      <p:sp>
        <p:nvSpPr>
          <p:cNvPr id="40" name="Text Box 40">
            <a:extLst>
              <a:ext uri="{FF2B5EF4-FFF2-40B4-BE49-F238E27FC236}">
                <a16:creationId xmlns:a16="http://schemas.microsoft.com/office/drawing/2014/main" id="{7A726CFA-FABD-40A0-BA0F-A734DDF24057}"/>
              </a:ext>
            </a:extLst>
          </p:cNvPr>
          <p:cNvSpPr txBox="1">
            <a:spLocks noChangeArrowheads="1"/>
          </p:cNvSpPr>
          <p:nvPr/>
        </p:nvSpPr>
        <p:spPr bwMode="auto">
          <a:xfrm>
            <a:off x="3132138" y="5589588"/>
            <a:ext cx="5032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27</a:t>
            </a:r>
          </a:p>
        </p:txBody>
      </p:sp>
      <p:sp>
        <p:nvSpPr>
          <p:cNvPr id="41" name="Text Box 41">
            <a:extLst>
              <a:ext uri="{FF2B5EF4-FFF2-40B4-BE49-F238E27FC236}">
                <a16:creationId xmlns:a16="http://schemas.microsoft.com/office/drawing/2014/main" id="{A9B61C93-D8AE-46F1-8179-DC9AFC8BF63C}"/>
              </a:ext>
            </a:extLst>
          </p:cNvPr>
          <p:cNvSpPr txBox="1">
            <a:spLocks noChangeArrowheads="1"/>
          </p:cNvSpPr>
          <p:nvPr/>
        </p:nvSpPr>
        <p:spPr bwMode="auto">
          <a:xfrm>
            <a:off x="4356100" y="5589588"/>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39</a:t>
            </a:r>
          </a:p>
        </p:txBody>
      </p:sp>
      <p:grpSp>
        <p:nvGrpSpPr>
          <p:cNvPr id="42" name="Group 45">
            <a:extLst>
              <a:ext uri="{FF2B5EF4-FFF2-40B4-BE49-F238E27FC236}">
                <a16:creationId xmlns:a16="http://schemas.microsoft.com/office/drawing/2014/main" id="{085CD56C-8DEA-4CBA-996E-F7441C8A3976}"/>
              </a:ext>
            </a:extLst>
          </p:cNvPr>
          <p:cNvGrpSpPr>
            <a:grpSpLocks/>
          </p:cNvGrpSpPr>
          <p:nvPr/>
        </p:nvGrpSpPr>
        <p:grpSpPr bwMode="auto">
          <a:xfrm>
            <a:off x="6659563" y="5229225"/>
            <a:ext cx="647700" cy="817563"/>
            <a:chOff x="4195" y="3294"/>
            <a:chExt cx="408" cy="515"/>
          </a:xfrm>
        </p:grpSpPr>
        <p:sp>
          <p:nvSpPr>
            <p:cNvPr id="43" name="Text Box 43">
              <a:extLst>
                <a:ext uri="{FF2B5EF4-FFF2-40B4-BE49-F238E27FC236}">
                  <a16:creationId xmlns:a16="http://schemas.microsoft.com/office/drawing/2014/main" id="{7AAD1BE0-51CF-44EA-B583-8104DFDF8EB5}"/>
                </a:ext>
              </a:extLst>
            </p:cNvPr>
            <p:cNvSpPr txBox="1">
              <a:spLocks noChangeArrowheads="1"/>
            </p:cNvSpPr>
            <p:nvPr/>
          </p:nvSpPr>
          <p:spPr bwMode="auto">
            <a:xfrm>
              <a:off x="4195" y="3521"/>
              <a:ext cx="4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39</a:t>
              </a:r>
            </a:p>
          </p:txBody>
        </p:sp>
        <p:sp>
          <p:nvSpPr>
            <p:cNvPr id="44" name="Text Box 44">
              <a:extLst>
                <a:ext uri="{FF2B5EF4-FFF2-40B4-BE49-F238E27FC236}">
                  <a16:creationId xmlns:a16="http://schemas.microsoft.com/office/drawing/2014/main" id="{5897ED12-FA90-465B-B36E-B7236E0ECB31}"/>
                </a:ext>
              </a:extLst>
            </p:cNvPr>
            <p:cNvSpPr txBox="1">
              <a:spLocks noChangeArrowheads="1"/>
            </p:cNvSpPr>
            <p:nvPr/>
          </p:nvSpPr>
          <p:spPr bwMode="auto">
            <a:xfrm>
              <a:off x="4195" y="3294"/>
              <a:ext cx="4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39</a:t>
              </a:r>
            </a:p>
          </p:txBody>
        </p:sp>
      </p:grpSp>
      <p:grpSp>
        <p:nvGrpSpPr>
          <p:cNvPr id="45" name="Group 48">
            <a:extLst>
              <a:ext uri="{FF2B5EF4-FFF2-40B4-BE49-F238E27FC236}">
                <a16:creationId xmlns:a16="http://schemas.microsoft.com/office/drawing/2014/main" id="{C5F418EC-4D86-447F-9B1A-AD5A1451525C}"/>
              </a:ext>
            </a:extLst>
          </p:cNvPr>
          <p:cNvGrpSpPr>
            <a:grpSpLocks/>
          </p:cNvGrpSpPr>
          <p:nvPr/>
        </p:nvGrpSpPr>
        <p:grpSpPr bwMode="auto">
          <a:xfrm>
            <a:off x="5508625" y="5229225"/>
            <a:ext cx="576263" cy="817563"/>
            <a:chOff x="3470" y="3294"/>
            <a:chExt cx="363" cy="515"/>
          </a:xfrm>
        </p:grpSpPr>
        <p:sp>
          <p:nvSpPr>
            <p:cNvPr id="46" name="Text Box 46">
              <a:extLst>
                <a:ext uri="{FF2B5EF4-FFF2-40B4-BE49-F238E27FC236}">
                  <a16:creationId xmlns:a16="http://schemas.microsoft.com/office/drawing/2014/main" id="{86915CE9-E2B7-4316-B8CB-0B67364173CF}"/>
                </a:ext>
              </a:extLst>
            </p:cNvPr>
            <p:cNvSpPr txBox="1">
              <a:spLocks noChangeArrowheads="1"/>
            </p:cNvSpPr>
            <p:nvPr/>
          </p:nvSpPr>
          <p:spPr bwMode="auto">
            <a:xfrm>
              <a:off x="3470" y="3521"/>
              <a:ext cx="36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27</a:t>
              </a:r>
            </a:p>
          </p:txBody>
        </p:sp>
        <p:sp>
          <p:nvSpPr>
            <p:cNvPr id="47" name="Text Box 47">
              <a:extLst>
                <a:ext uri="{FF2B5EF4-FFF2-40B4-BE49-F238E27FC236}">
                  <a16:creationId xmlns:a16="http://schemas.microsoft.com/office/drawing/2014/main" id="{8BF78F51-42FB-4947-A7C3-FCAAF36AC948}"/>
                </a:ext>
              </a:extLst>
            </p:cNvPr>
            <p:cNvSpPr txBox="1">
              <a:spLocks noChangeArrowheads="1"/>
            </p:cNvSpPr>
            <p:nvPr/>
          </p:nvSpPr>
          <p:spPr bwMode="auto">
            <a:xfrm>
              <a:off x="3470" y="3294"/>
              <a:ext cx="36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a:t>32</a:t>
              </a:r>
            </a:p>
          </p:txBody>
        </p:sp>
      </p:grpSp>
      <p:grpSp>
        <p:nvGrpSpPr>
          <p:cNvPr id="48" name="Group 52">
            <a:extLst>
              <a:ext uri="{FF2B5EF4-FFF2-40B4-BE49-F238E27FC236}">
                <a16:creationId xmlns:a16="http://schemas.microsoft.com/office/drawing/2014/main" id="{71456E63-1470-4536-BD83-CEE9C3757965}"/>
              </a:ext>
            </a:extLst>
          </p:cNvPr>
          <p:cNvGrpSpPr>
            <a:grpSpLocks/>
          </p:cNvGrpSpPr>
          <p:nvPr/>
        </p:nvGrpSpPr>
        <p:grpSpPr bwMode="auto">
          <a:xfrm>
            <a:off x="6659563" y="3860800"/>
            <a:ext cx="576262" cy="1508125"/>
            <a:chOff x="4195" y="2432"/>
            <a:chExt cx="363" cy="950"/>
          </a:xfrm>
        </p:grpSpPr>
        <p:sp>
          <p:nvSpPr>
            <p:cNvPr id="49" name="Text Box 49">
              <a:extLst>
                <a:ext uri="{FF2B5EF4-FFF2-40B4-BE49-F238E27FC236}">
                  <a16:creationId xmlns:a16="http://schemas.microsoft.com/office/drawing/2014/main" id="{9EEA8BFB-D4C3-4C96-A639-14D263462151}"/>
                </a:ext>
              </a:extLst>
            </p:cNvPr>
            <p:cNvSpPr txBox="1">
              <a:spLocks noChangeArrowheads="1"/>
            </p:cNvSpPr>
            <p:nvPr/>
          </p:nvSpPr>
          <p:spPr bwMode="auto">
            <a:xfrm>
              <a:off x="4195" y="3113"/>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27</a:t>
              </a:r>
            </a:p>
          </p:txBody>
        </p:sp>
        <p:sp>
          <p:nvSpPr>
            <p:cNvPr id="50" name="Text Box 50">
              <a:extLst>
                <a:ext uri="{FF2B5EF4-FFF2-40B4-BE49-F238E27FC236}">
                  <a16:creationId xmlns:a16="http://schemas.microsoft.com/office/drawing/2014/main" id="{86889DB0-37BB-44D7-B7F2-E032A5C0A3CA}"/>
                </a:ext>
              </a:extLst>
            </p:cNvPr>
            <p:cNvSpPr txBox="1">
              <a:spLocks noChangeArrowheads="1"/>
            </p:cNvSpPr>
            <p:nvPr/>
          </p:nvSpPr>
          <p:spPr bwMode="auto">
            <a:xfrm>
              <a:off x="4195" y="2886"/>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27</a:t>
              </a:r>
            </a:p>
          </p:txBody>
        </p:sp>
        <p:sp>
          <p:nvSpPr>
            <p:cNvPr id="51" name="Text Box 51">
              <a:extLst>
                <a:ext uri="{FF2B5EF4-FFF2-40B4-BE49-F238E27FC236}">
                  <a16:creationId xmlns:a16="http://schemas.microsoft.com/office/drawing/2014/main" id="{43B7DB6B-58D5-4232-BF1C-7EE558A115DC}"/>
                </a:ext>
              </a:extLst>
            </p:cNvPr>
            <p:cNvSpPr txBox="1">
              <a:spLocks noChangeArrowheads="1"/>
            </p:cNvSpPr>
            <p:nvPr/>
          </p:nvSpPr>
          <p:spPr bwMode="auto">
            <a:xfrm>
              <a:off x="4195" y="2432"/>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27</a:t>
              </a:r>
            </a:p>
          </p:txBody>
        </p:sp>
      </p:grpSp>
      <p:grpSp>
        <p:nvGrpSpPr>
          <p:cNvPr id="52" name="Group 56">
            <a:extLst>
              <a:ext uri="{FF2B5EF4-FFF2-40B4-BE49-F238E27FC236}">
                <a16:creationId xmlns:a16="http://schemas.microsoft.com/office/drawing/2014/main" id="{09EEA3AC-F7BB-4B72-9360-EC5288E1BD1F}"/>
              </a:ext>
            </a:extLst>
          </p:cNvPr>
          <p:cNvGrpSpPr>
            <a:grpSpLocks/>
          </p:cNvGrpSpPr>
          <p:nvPr/>
        </p:nvGrpSpPr>
        <p:grpSpPr bwMode="auto">
          <a:xfrm>
            <a:off x="5508625" y="3860800"/>
            <a:ext cx="504825" cy="1508125"/>
            <a:chOff x="3470" y="2432"/>
            <a:chExt cx="318" cy="950"/>
          </a:xfrm>
        </p:grpSpPr>
        <p:sp>
          <p:nvSpPr>
            <p:cNvPr id="53" name="Text Box 53">
              <a:extLst>
                <a:ext uri="{FF2B5EF4-FFF2-40B4-BE49-F238E27FC236}">
                  <a16:creationId xmlns:a16="http://schemas.microsoft.com/office/drawing/2014/main" id="{4AD9301A-F3FD-43CF-96A3-9B87B7B72366}"/>
                </a:ext>
              </a:extLst>
            </p:cNvPr>
            <p:cNvSpPr txBox="1">
              <a:spLocks noChangeArrowheads="1"/>
            </p:cNvSpPr>
            <p:nvPr/>
          </p:nvSpPr>
          <p:spPr bwMode="auto">
            <a:xfrm>
              <a:off x="3470" y="3113"/>
              <a:ext cx="3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sp>
          <p:nvSpPr>
            <p:cNvPr id="54" name="Text Box 54">
              <a:extLst>
                <a:ext uri="{FF2B5EF4-FFF2-40B4-BE49-F238E27FC236}">
                  <a16:creationId xmlns:a16="http://schemas.microsoft.com/office/drawing/2014/main" id="{74F057B0-6608-4DE1-8250-AB83799138D8}"/>
                </a:ext>
              </a:extLst>
            </p:cNvPr>
            <p:cNvSpPr txBox="1">
              <a:spLocks noChangeArrowheads="1"/>
            </p:cNvSpPr>
            <p:nvPr/>
          </p:nvSpPr>
          <p:spPr bwMode="auto">
            <a:xfrm>
              <a:off x="3470" y="2886"/>
              <a:ext cx="3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20</a:t>
              </a:r>
            </a:p>
          </p:txBody>
        </p:sp>
        <p:sp>
          <p:nvSpPr>
            <p:cNvPr id="55" name="Text Box 55">
              <a:extLst>
                <a:ext uri="{FF2B5EF4-FFF2-40B4-BE49-F238E27FC236}">
                  <a16:creationId xmlns:a16="http://schemas.microsoft.com/office/drawing/2014/main" id="{66C1DA8D-00EA-4EE0-B06C-9CC4C70195DE}"/>
                </a:ext>
              </a:extLst>
            </p:cNvPr>
            <p:cNvSpPr txBox="1">
              <a:spLocks noChangeArrowheads="1"/>
            </p:cNvSpPr>
            <p:nvPr/>
          </p:nvSpPr>
          <p:spPr bwMode="auto">
            <a:xfrm>
              <a:off x="3470" y="2432"/>
              <a:ext cx="3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22</a:t>
              </a:r>
            </a:p>
          </p:txBody>
        </p:sp>
      </p:grpSp>
      <p:grpSp>
        <p:nvGrpSpPr>
          <p:cNvPr id="56" name="Group 59">
            <a:extLst>
              <a:ext uri="{FF2B5EF4-FFF2-40B4-BE49-F238E27FC236}">
                <a16:creationId xmlns:a16="http://schemas.microsoft.com/office/drawing/2014/main" id="{BD6F3942-D938-47D2-8C77-CB5EADD0DADE}"/>
              </a:ext>
            </a:extLst>
          </p:cNvPr>
          <p:cNvGrpSpPr>
            <a:grpSpLocks/>
          </p:cNvGrpSpPr>
          <p:nvPr/>
        </p:nvGrpSpPr>
        <p:grpSpPr bwMode="auto">
          <a:xfrm>
            <a:off x="6659563" y="3213100"/>
            <a:ext cx="503237" cy="1506538"/>
            <a:chOff x="4195" y="2024"/>
            <a:chExt cx="317" cy="949"/>
          </a:xfrm>
        </p:grpSpPr>
        <p:sp>
          <p:nvSpPr>
            <p:cNvPr id="57" name="Text Box 57">
              <a:extLst>
                <a:ext uri="{FF2B5EF4-FFF2-40B4-BE49-F238E27FC236}">
                  <a16:creationId xmlns:a16="http://schemas.microsoft.com/office/drawing/2014/main" id="{EC59612B-2D3B-44CC-B409-4ED6824878FD}"/>
                </a:ext>
              </a:extLst>
            </p:cNvPr>
            <p:cNvSpPr txBox="1">
              <a:spLocks noChangeArrowheads="1"/>
            </p:cNvSpPr>
            <p:nvPr/>
          </p:nvSpPr>
          <p:spPr bwMode="auto">
            <a:xfrm>
              <a:off x="4195" y="2704"/>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sp>
          <p:nvSpPr>
            <p:cNvPr id="58" name="Text Box 58">
              <a:extLst>
                <a:ext uri="{FF2B5EF4-FFF2-40B4-BE49-F238E27FC236}">
                  <a16:creationId xmlns:a16="http://schemas.microsoft.com/office/drawing/2014/main" id="{624C88CB-8385-463B-A2E2-CA0A91BBB705}"/>
                </a:ext>
              </a:extLst>
            </p:cNvPr>
            <p:cNvSpPr txBox="1">
              <a:spLocks noChangeArrowheads="1"/>
            </p:cNvSpPr>
            <p:nvPr/>
          </p:nvSpPr>
          <p:spPr bwMode="auto">
            <a:xfrm>
              <a:off x="4195" y="2024"/>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18</a:t>
              </a:r>
            </a:p>
          </p:txBody>
        </p:sp>
      </p:grpSp>
      <p:grpSp>
        <p:nvGrpSpPr>
          <p:cNvPr id="59" name="Group 62">
            <a:extLst>
              <a:ext uri="{FF2B5EF4-FFF2-40B4-BE49-F238E27FC236}">
                <a16:creationId xmlns:a16="http://schemas.microsoft.com/office/drawing/2014/main" id="{DCCD70B1-7E4E-413F-8621-DFF23C7B7C08}"/>
              </a:ext>
            </a:extLst>
          </p:cNvPr>
          <p:cNvGrpSpPr>
            <a:grpSpLocks/>
          </p:cNvGrpSpPr>
          <p:nvPr/>
        </p:nvGrpSpPr>
        <p:grpSpPr bwMode="auto">
          <a:xfrm>
            <a:off x="5508625" y="3141663"/>
            <a:ext cx="504825" cy="1506537"/>
            <a:chOff x="3470" y="1979"/>
            <a:chExt cx="318" cy="949"/>
          </a:xfrm>
        </p:grpSpPr>
        <p:sp>
          <p:nvSpPr>
            <p:cNvPr id="60" name="Text Box 60">
              <a:extLst>
                <a:ext uri="{FF2B5EF4-FFF2-40B4-BE49-F238E27FC236}">
                  <a16:creationId xmlns:a16="http://schemas.microsoft.com/office/drawing/2014/main" id="{7DD84C95-7B66-45F3-96CE-F48F21F1C736}"/>
                </a:ext>
              </a:extLst>
            </p:cNvPr>
            <p:cNvSpPr txBox="1">
              <a:spLocks noChangeArrowheads="1"/>
            </p:cNvSpPr>
            <p:nvPr/>
          </p:nvSpPr>
          <p:spPr bwMode="auto">
            <a:xfrm>
              <a:off x="3470" y="2659"/>
              <a:ext cx="3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sp>
          <p:nvSpPr>
            <p:cNvPr id="61" name="Text Box 61">
              <a:extLst>
                <a:ext uri="{FF2B5EF4-FFF2-40B4-BE49-F238E27FC236}">
                  <a16:creationId xmlns:a16="http://schemas.microsoft.com/office/drawing/2014/main" id="{20397617-F3DD-49FF-9133-B86D0B88238E}"/>
                </a:ext>
              </a:extLst>
            </p:cNvPr>
            <p:cNvSpPr txBox="1">
              <a:spLocks noChangeArrowheads="1"/>
            </p:cNvSpPr>
            <p:nvPr/>
          </p:nvSpPr>
          <p:spPr bwMode="auto">
            <a:xfrm>
              <a:off x="3470" y="1979"/>
              <a:ext cx="3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12</a:t>
              </a:r>
            </a:p>
          </p:txBody>
        </p:sp>
      </p:grpSp>
      <p:grpSp>
        <p:nvGrpSpPr>
          <p:cNvPr id="62" name="Group 66">
            <a:extLst>
              <a:ext uri="{FF2B5EF4-FFF2-40B4-BE49-F238E27FC236}">
                <a16:creationId xmlns:a16="http://schemas.microsoft.com/office/drawing/2014/main" id="{87482874-40C8-4F38-9695-16CC7A82459C}"/>
              </a:ext>
            </a:extLst>
          </p:cNvPr>
          <p:cNvGrpSpPr>
            <a:grpSpLocks/>
          </p:cNvGrpSpPr>
          <p:nvPr/>
        </p:nvGrpSpPr>
        <p:grpSpPr bwMode="auto">
          <a:xfrm>
            <a:off x="6659563" y="2492375"/>
            <a:ext cx="503237" cy="1508125"/>
            <a:chOff x="4195" y="1570"/>
            <a:chExt cx="317" cy="950"/>
          </a:xfrm>
        </p:grpSpPr>
        <p:sp>
          <p:nvSpPr>
            <p:cNvPr id="63" name="Text Box 63">
              <a:extLst>
                <a:ext uri="{FF2B5EF4-FFF2-40B4-BE49-F238E27FC236}">
                  <a16:creationId xmlns:a16="http://schemas.microsoft.com/office/drawing/2014/main" id="{E8E02722-9B5E-49A5-AAB5-F4142807D163}"/>
                </a:ext>
              </a:extLst>
            </p:cNvPr>
            <p:cNvSpPr txBox="1">
              <a:spLocks noChangeArrowheads="1"/>
            </p:cNvSpPr>
            <p:nvPr/>
          </p:nvSpPr>
          <p:spPr bwMode="auto">
            <a:xfrm>
              <a:off x="4195" y="2251"/>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sp>
          <p:nvSpPr>
            <p:cNvPr id="64" name="Text Box 64">
              <a:extLst>
                <a:ext uri="{FF2B5EF4-FFF2-40B4-BE49-F238E27FC236}">
                  <a16:creationId xmlns:a16="http://schemas.microsoft.com/office/drawing/2014/main" id="{14F655B1-ACDD-444F-87C1-173EE1B94EC3}"/>
                </a:ext>
              </a:extLst>
            </p:cNvPr>
            <p:cNvSpPr txBox="1">
              <a:spLocks noChangeArrowheads="1"/>
            </p:cNvSpPr>
            <p:nvPr/>
          </p:nvSpPr>
          <p:spPr bwMode="auto">
            <a:xfrm>
              <a:off x="4195" y="1797"/>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sp>
          <p:nvSpPr>
            <p:cNvPr id="65" name="Text Box 65">
              <a:extLst>
                <a:ext uri="{FF2B5EF4-FFF2-40B4-BE49-F238E27FC236}">
                  <a16:creationId xmlns:a16="http://schemas.microsoft.com/office/drawing/2014/main" id="{4A521792-9C38-4BE8-B5B5-995B3308DD35}"/>
                </a:ext>
              </a:extLst>
            </p:cNvPr>
            <p:cNvSpPr txBox="1">
              <a:spLocks noChangeArrowheads="1"/>
            </p:cNvSpPr>
            <p:nvPr/>
          </p:nvSpPr>
          <p:spPr bwMode="auto">
            <a:xfrm>
              <a:off x="4195" y="1570"/>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grpSp>
      <p:grpSp>
        <p:nvGrpSpPr>
          <p:cNvPr id="66" name="Group 70">
            <a:extLst>
              <a:ext uri="{FF2B5EF4-FFF2-40B4-BE49-F238E27FC236}">
                <a16:creationId xmlns:a16="http://schemas.microsoft.com/office/drawing/2014/main" id="{226B462B-DBED-4980-B812-82494CBB790A}"/>
              </a:ext>
            </a:extLst>
          </p:cNvPr>
          <p:cNvGrpSpPr>
            <a:grpSpLocks/>
          </p:cNvGrpSpPr>
          <p:nvPr/>
        </p:nvGrpSpPr>
        <p:grpSpPr bwMode="auto">
          <a:xfrm>
            <a:off x="5508625" y="2492375"/>
            <a:ext cx="576263" cy="1508125"/>
            <a:chOff x="3470" y="1570"/>
            <a:chExt cx="363" cy="950"/>
          </a:xfrm>
        </p:grpSpPr>
        <p:sp>
          <p:nvSpPr>
            <p:cNvPr id="67" name="Text Box 67">
              <a:extLst>
                <a:ext uri="{FF2B5EF4-FFF2-40B4-BE49-F238E27FC236}">
                  <a16:creationId xmlns:a16="http://schemas.microsoft.com/office/drawing/2014/main" id="{4D2B7DEB-9F8D-4DC7-BE8E-5BA709282A8B}"/>
                </a:ext>
              </a:extLst>
            </p:cNvPr>
            <p:cNvSpPr txBox="1">
              <a:spLocks noChangeArrowheads="1"/>
            </p:cNvSpPr>
            <p:nvPr/>
          </p:nvSpPr>
          <p:spPr bwMode="auto">
            <a:xfrm>
              <a:off x="3470" y="2251"/>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8</a:t>
              </a:r>
            </a:p>
          </p:txBody>
        </p:sp>
        <p:sp>
          <p:nvSpPr>
            <p:cNvPr id="68" name="Text Box 68">
              <a:extLst>
                <a:ext uri="{FF2B5EF4-FFF2-40B4-BE49-F238E27FC236}">
                  <a16:creationId xmlns:a16="http://schemas.microsoft.com/office/drawing/2014/main" id="{86A3BC03-478F-4A68-A50F-28E6DB2CD3B9}"/>
                </a:ext>
              </a:extLst>
            </p:cNvPr>
            <p:cNvSpPr txBox="1">
              <a:spLocks noChangeArrowheads="1"/>
            </p:cNvSpPr>
            <p:nvPr/>
          </p:nvSpPr>
          <p:spPr bwMode="auto">
            <a:xfrm>
              <a:off x="3470" y="1797"/>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9</a:t>
              </a:r>
            </a:p>
          </p:txBody>
        </p:sp>
        <p:sp>
          <p:nvSpPr>
            <p:cNvPr id="69" name="Text Box 69">
              <a:extLst>
                <a:ext uri="{FF2B5EF4-FFF2-40B4-BE49-F238E27FC236}">
                  <a16:creationId xmlns:a16="http://schemas.microsoft.com/office/drawing/2014/main" id="{66E38253-5964-4BE5-B417-67AF4F4BE5B8}"/>
                </a:ext>
              </a:extLst>
            </p:cNvPr>
            <p:cNvSpPr txBox="1">
              <a:spLocks noChangeArrowheads="1"/>
            </p:cNvSpPr>
            <p:nvPr/>
          </p:nvSpPr>
          <p:spPr bwMode="auto">
            <a:xfrm>
              <a:off x="3470" y="1570"/>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0</a:t>
              </a:r>
            </a:p>
          </p:txBody>
        </p:sp>
      </p:grpSp>
      <p:sp>
        <p:nvSpPr>
          <p:cNvPr id="70" name="Text Box 71">
            <a:extLst>
              <a:ext uri="{FF2B5EF4-FFF2-40B4-BE49-F238E27FC236}">
                <a16:creationId xmlns:a16="http://schemas.microsoft.com/office/drawing/2014/main" id="{8E318E06-371D-4299-9047-07AEE5D13EF4}"/>
              </a:ext>
            </a:extLst>
          </p:cNvPr>
          <p:cNvSpPr txBox="1">
            <a:spLocks noChangeArrowheads="1"/>
          </p:cNvSpPr>
          <p:nvPr/>
        </p:nvSpPr>
        <p:spPr bwMode="auto">
          <a:xfrm>
            <a:off x="6659563" y="2205038"/>
            <a:ext cx="5762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8</a:t>
            </a:r>
          </a:p>
        </p:txBody>
      </p:sp>
      <p:sp>
        <p:nvSpPr>
          <p:cNvPr id="71" name="Text Box 72">
            <a:extLst>
              <a:ext uri="{FF2B5EF4-FFF2-40B4-BE49-F238E27FC236}">
                <a16:creationId xmlns:a16="http://schemas.microsoft.com/office/drawing/2014/main" id="{E6F4AB71-1EC2-42B0-A1A9-3D997C177248}"/>
              </a:ext>
            </a:extLst>
          </p:cNvPr>
          <p:cNvSpPr txBox="1">
            <a:spLocks noChangeArrowheads="1"/>
          </p:cNvSpPr>
          <p:nvPr/>
        </p:nvSpPr>
        <p:spPr bwMode="auto">
          <a:xfrm>
            <a:off x="5508625" y="2205038"/>
            <a:ext cx="5048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a:t>
            </a:r>
          </a:p>
        </p:txBody>
      </p:sp>
      <p:sp>
        <p:nvSpPr>
          <p:cNvPr id="72" name="Text Box 73">
            <a:extLst>
              <a:ext uri="{FF2B5EF4-FFF2-40B4-BE49-F238E27FC236}">
                <a16:creationId xmlns:a16="http://schemas.microsoft.com/office/drawing/2014/main" id="{4CEA0BD8-BCEC-468C-B97D-109FDCFBB6E5}"/>
              </a:ext>
            </a:extLst>
          </p:cNvPr>
          <p:cNvSpPr txBox="1">
            <a:spLocks noChangeArrowheads="1"/>
          </p:cNvSpPr>
          <p:nvPr/>
        </p:nvSpPr>
        <p:spPr bwMode="auto">
          <a:xfrm>
            <a:off x="6659563" y="1916113"/>
            <a:ext cx="5762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9</a:t>
            </a:r>
          </a:p>
        </p:txBody>
      </p:sp>
      <p:sp>
        <p:nvSpPr>
          <p:cNvPr id="73" name="Text Box 74">
            <a:extLst>
              <a:ext uri="{FF2B5EF4-FFF2-40B4-BE49-F238E27FC236}">
                <a16:creationId xmlns:a16="http://schemas.microsoft.com/office/drawing/2014/main" id="{4248AFD0-BC90-43C7-A84B-E609EF4322BF}"/>
              </a:ext>
            </a:extLst>
          </p:cNvPr>
          <p:cNvSpPr txBox="1">
            <a:spLocks noChangeArrowheads="1"/>
          </p:cNvSpPr>
          <p:nvPr/>
        </p:nvSpPr>
        <p:spPr bwMode="auto">
          <a:xfrm>
            <a:off x="5508625" y="1844675"/>
            <a:ext cx="57626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4</a:t>
            </a:r>
          </a:p>
        </p:txBody>
      </p:sp>
      <p:sp>
        <p:nvSpPr>
          <p:cNvPr id="74" name="Text Box 75">
            <a:extLst>
              <a:ext uri="{FF2B5EF4-FFF2-40B4-BE49-F238E27FC236}">
                <a16:creationId xmlns:a16="http://schemas.microsoft.com/office/drawing/2014/main" id="{FCC831C5-9441-4010-9691-03E08CD51A6A}"/>
              </a:ext>
            </a:extLst>
          </p:cNvPr>
          <p:cNvSpPr txBox="1">
            <a:spLocks noChangeArrowheads="1"/>
          </p:cNvSpPr>
          <p:nvPr/>
        </p:nvSpPr>
        <p:spPr bwMode="auto">
          <a:xfrm>
            <a:off x="7956550" y="1844675"/>
            <a:ext cx="431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4</a:t>
            </a:r>
          </a:p>
        </p:txBody>
      </p:sp>
      <p:sp>
        <p:nvSpPr>
          <p:cNvPr id="75" name="Text Box 76">
            <a:extLst>
              <a:ext uri="{FF2B5EF4-FFF2-40B4-BE49-F238E27FC236}">
                <a16:creationId xmlns:a16="http://schemas.microsoft.com/office/drawing/2014/main" id="{7AC779A1-573C-4522-A2DA-27B634152ACD}"/>
              </a:ext>
            </a:extLst>
          </p:cNvPr>
          <p:cNvSpPr txBox="1">
            <a:spLocks noChangeArrowheads="1"/>
          </p:cNvSpPr>
          <p:nvPr/>
        </p:nvSpPr>
        <p:spPr bwMode="auto">
          <a:xfrm>
            <a:off x="7956550" y="2205038"/>
            <a:ext cx="431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a:t>
            </a:r>
          </a:p>
        </p:txBody>
      </p:sp>
      <p:sp>
        <p:nvSpPr>
          <p:cNvPr id="76" name="Text Box 77">
            <a:extLst>
              <a:ext uri="{FF2B5EF4-FFF2-40B4-BE49-F238E27FC236}">
                <a16:creationId xmlns:a16="http://schemas.microsoft.com/office/drawing/2014/main" id="{36EE46B8-209D-45FC-B821-62E4ECF28322}"/>
              </a:ext>
            </a:extLst>
          </p:cNvPr>
          <p:cNvSpPr txBox="1">
            <a:spLocks noChangeArrowheads="1"/>
          </p:cNvSpPr>
          <p:nvPr/>
        </p:nvSpPr>
        <p:spPr bwMode="auto">
          <a:xfrm>
            <a:off x="7956550" y="2492375"/>
            <a:ext cx="431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b="1">
                <a:solidFill>
                  <a:srgbClr val="FF3300"/>
                </a:solidFill>
              </a:rPr>
              <a:t>0</a:t>
            </a:r>
          </a:p>
        </p:txBody>
      </p:sp>
      <p:grpSp>
        <p:nvGrpSpPr>
          <p:cNvPr id="77" name="Group 88">
            <a:extLst>
              <a:ext uri="{FF2B5EF4-FFF2-40B4-BE49-F238E27FC236}">
                <a16:creationId xmlns:a16="http://schemas.microsoft.com/office/drawing/2014/main" id="{D762D324-B506-4A3C-A792-D3E2B0B227F6}"/>
              </a:ext>
            </a:extLst>
          </p:cNvPr>
          <p:cNvGrpSpPr>
            <a:grpSpLocks/>
          </p:cNvGrpSpPr>
          <p:nvPr/>
        </p:nvGrpSpPr>
        <p:grpSpPr bwMode="auto">
          <a:xfrm>
            <a:off x="7956550" y="2852738"/>
            <a:ext cx="647700" cy="3163887"/>
            <a:chOff x="5012" y="1797"/>
            <a:chExt cx="408" cy="1993"/>
          </a:xfrm>
        </p:grpSpPr>
        <p:sp>
          <p:nvSpPr>
            <p:cNvPr id="78" name="Text Box 78">
              <a:extLst>
                <a:ext uri="{FF2B5EF4-FFF2-40B4-BE49-F238E27FC236}">
                  <a16:creationId xmlns:a16="http://schemas.microsoft.com/office/drawing/2014/main" id="{4FE49C38-CC1A-4D50-BAF3-2E630229E67D}"/>
                </a:ext>
              </a:extLst>
            </p:cNvPr>
            <p:cNvSpPr txBox="1">
              <a:spLocks noChangeArrowheads="1"/>
            </p:cNvSpPr>
            <p:nvPr/>
          </p:nvSpPr>
          <p:spPr bwMode="auto">
            <a:xfrm>
              <a:off x="5012" y="1797"/>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4</a:t>
              </a:r>
            </a:p>
          </p:txBody>
        </p:sp>
        <p:sp>
          <p:nvSpPr>
            <p:cNvPr id="79" name="Text Box 79">
              <a:extLst>
                <a:ext uri="{FF2B5EF4-FFF2-40B4-BE49-F238E27FC236}">
                  <a16:creationId xmlns:a16="http://schemas.microsoft.com/office/drawing/2014/main" id="{9EC7777D-DD54-4AED-A726-013B979F573D}"/>
                </a:ext>
              </a:extLst>
            </p:cNvPr>
            <p:cNvSpPr txBox="1">
              <a:spLocks noChangeArrowheads="1"/>
            </p:cNvSpPr>
            <p:nvPr/>
          </p:nvSpPr>
          <p:spPr bwMode="auto">
            <a:xfrm>
              <a:off x="5012" y="1979"/>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7</a:t>
              </a:r>
            </a:p>
          </p:txBody>
        </p:sp>
        <p:sp>
          <p:nvSpPr>
            <p:cNvPr id="80" name="Text Box 80">
              <a:extLst>
                <a:ext uri="{FF2B5EF4-FFF2-40B4-BE49-F238E27FC236}">
                  <a16:creationId xmlns:a16="http://schemas.microsoft.com/office/drawing/2014/main" id="{E4CE2BBF-AC2D-4229-8DE6-1827847C7571}"/>
                </a:ext>
              </a:extLst>
            </p:cNvPr>
            <p:cNvSpPr txBox="1">
              <a:spLocks noChangeArrowheads="1"/>
            </p:cNvSpPr>
            <p:nvPr/>
          </p:nvSpPr>
          <p:spPr bwMode="auto">
            <a:xfrm>
              <a:off x="5012" y="2205"/>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2</a:t>
              </a:r>
            </a:p>
          </p:txBody>
        </p:sp>
        <p:sp>
          <p:nvSpPr>
            <p:cNvPr id="81" name="Text Box 81">
              <a:extLst>
                <a:ext uri="{FF2B5EF4-FFF2-40B4-BE49-F238E27FC236}">
                  <a16:creationId xmlns:a16="http://schemas.microsoft.com/office/drawing/2014/main" id="{8F456D42-7E0A-466E-9597-740959237AFD}"/>
                </a:ext>
              </a:extLst>
            </p:cNvPr>
            <p:cNvSpPr txBox="1">
              <a:spLocks noChangeArrowheads="1"/>
            </p:cNvSpPr>
            <p:nvPr/>
          </p:nvSpPr>
          <p:spPr bwMode="auto">
            <a:xfrm>
              <a:off x="5012" y="2432"/>
              <a:ext cx="36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16</a:t>
              </a:r>
            </a:p>
          </p:txBody>
        </p:sp>
        <p:sp>
          <p:nvSpPr>
            <p:cNvPr id="82" name="Text Box 82">
              <a:extLst>
                <a:ext uri="{FF2B5EF4-FFF2-40B4-BE49-F238E27FC236}">
                  <a16:creationId xmlns:a16="http://schemas.microsoft.com/office/drawing/2014/main" id="{314C2A16-59EE-4939-AA64-FBE5E4FAC2BE}"/>
                </a:ext>
              </a:extLst>
            </p:cNvPr>
            <p:cNvSpPr txBox="1">
              <a:spLocks noChangeArrowheads="1"/>
            </p:cNvSpPr>
            <p:nvPr/>
          </p:nvSpPr>
          <p:spPr bwMode="auto">
            <a:xfrm>
              <a:off x="5012" y="2659"/>
              <a:ext cx="2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b="1">
                  <a:solidFill>
                    <a:srgbClr val="FF3300"/>
                  </a:solidFill>
                </a:rPr>
                <a:t>0</a:t>
              </a:r>
            </a:p>
          </p:txBody>
        </p:sp>
        <p:sp>
          <p:nvSpPr>
            <p:cNvPr id="83" name="Text Box 83">
              <a:extLst>
                <a:ext uri="{FF2B5EF4-FFF2-40B4-BE49-F238E27FC236}">
                  <a16:creationId xmlns:a16="http://schemas.microsoft.com/office/drawing/2014/main" id="{8B37EFE9-4FD7-41DC-8CAB-05D2A36C56B7}"/>
                </a:ext>
              </a:extLst>
            </p:cNvPr>
            <p:cNvSpPr txBox="1">
              <a:spLocks noChangeArrowheads="1"/>
            </p:cNvSpPr>
            <p:nvPr/>
          </p:nvSpPr>
          <p:spPr bwMode="auto">
            <a:xfrm>
              <a:off x="5012" y="2886"/>
              <a:ext cx="40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10</a:t>
              </a:r>
            </a:p>
          </p:txBody>
        </p:sp>
        <p:sp>
          <p:nvSpPr>
            <p:cNvPr id="84" name="Text Box 85">
              <a:extLst>
                <a:ext uri="{FF2B5EF4-FFF2-40B4-BE49-F238E27FC236}">
                  <a16:creationId xmlns:a16="http://schemas.microsoft.com/office/drawing/2014/main" id="{19D614F8-7FD7-43F5-B191-E41BE81C62D3}"/>
                </a:ext>
              </a:extLst>
            </p:cNvPr>
            <p:cNvSpPr txBox="1">
              <a:spLocks noChangeArrowheads="1"/>
            </p:cNvSpPr>
            <p:nvPr/>
          </p:nvSpPr>
          <p:spPr bwMode="auto">
            <a:xfrm>
              <a:off x="5012" y="3113"/>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b="1">
                  <a:solidFill>
                    <a:srgbClr val="FF3300"/>
                  </a:solidFill>
                </a:rPr>
                <a:t>0</a:t>
              </a:r>
            </a:p>
          </p:txBody>
        </p:sp>
        <p:sp>
          <p:nvSpPr>
            <p:cNvPr id="85" name="Text Box 86">
              <a:extLst>
                <a:ext uri="{FF2B5EF4-FFF2-40B4-BE49-F238E27FC236}">
                  <a16:creationId xmlns:a16="http://schemas.microsoft.com/office/drawing/2014/main" id="{663F4C0A-D7BC-4C6C-A26E-D65557B8373F}"/>
                </a:ext>
              </a:extLst>
            </p:cNvPr>
            <p:cNvSpPr txBox="1">
              <a:spLocks noChangeArrowheads="1"/>
            </p:cNvSpPr>
            <p:nvPr/>
          </p:nvSpPr>
          <p:spPr bwMode="auto">
            <a:xfrm>
              <a:off x="5012" y="3294"/>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a:t>14</a:t>
              </a:r>
            </a:p>
          </p:txBody>
        </p:sp>
        <p:sp>
          <p:nvSpPr>
            <p:cNvPr id="86" name="Text Box 87">
              <a:extLst>
                <a:ext uri="{FF2B5EF4-FFF2-40B4-BE49-F238E27FC236}">
                  <a16:creationId xmlns:a16="http://schemas.microsoft.com/office/drawing/2014/main" id="{B9485D1A-E401-4134-8E76-1C271949B34E}"/>
                </a:ext>
              </a:extLst>
            </p:cNvPr>
            <p:cNvSpPr txBox="1">
              <a:spLocks noChangeArrowheads="1"/>
            </p:cNvSpPr>
            <p:nvPr/>
          </p:nvSpPr>
          <p:spPr bwMode="auto">
            <a:xfrm>
              <a:off x="5012" y="3521"/>
              <a:ext cx="31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cs-CZ" altLang="cs-CZ" sz="2200" b="1">
                  <a:solidFill>
                    <a:srgbClr val="FF3300"/>
                  </a:solidFill>
                </a:rPr>
                <a:t>0</a:t>
              </a:r>
            </a:p>
          </p:txBody>
        </p:sp>
      </p:grpSp>
    </p:spTree>
    <p:extLst>
      <p:ext uri="{BB962C8B-B14F-4D97-AF65-F5344CB8AC3E}">
        <p14:creationId xmlns:p14="http://schemas.microsoft.com/office/powerpoint/2010/main" val="145835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500" fill="hold"/>
                                        <p:tgtEl>
                                          <p:spTgt spid="34"/>
                                        </p:tgtEl>
                                        <p:attrNameLst>
                                          <p:attrName>ppt_x</p:attrName>
                                        </p:attrNameLst>
                                      </p:cBhvr>
                                      <p:tavLst>
                                        <p:tav tm="0">
                                          <p:val>
                                            <p:strVal val="#ppt_x"/>
                                          </p:val>
                                        </p:tav>
                                        <p:tav tm="100000">
                                          <p:val>
                                            <p:strVal val="#ppt_x"/>
                                          </p:val>
                                        </p:tav>
                                      </p:tavLst>
                                    </p:anim>
                                    <p:anim calcmode="lin" valueType="num">
                                      <p:cBhvr additive="base">
                                        <p:cTn id="5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500" fill="hold"/>
                                        <p:tgtEl>
                                          <p:spTgt spid="37"/>
                                        </p:tgtEl>
                                        <p:attrNameLst>
                                          <p:attrName>ppt_x</p:attrName>
                                        </p:attrNameLst>
                                      </p:cBhvr>
                                      <p:tavLst>
                                        <p:tav tm="0">
                                          <p:val>
                                            <p:strVal val="#ppt_x"/>
                                          </p:val>
                                        </p:tav>
                                        <p:tav tm="100000">
                                          <p:val>
                                            <p:strVal val="#ppt_x"/>
                                          </p:val>
                                        </p:tav>
                                      </p:tavLst>
                                    </p:anim>
                                    <p:anim calcmode="lin" valueType="num">
                                      <p:cBhvr additive="base">
                                        <p:cTn id="6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additive="base">
                                        <p:cTn id="67" dur="500" fill="hold"/>
                                        <p:tgtEl>
                                          <p:spTgt spid="40"/>
                                        </p:tgtEl>
                                        <p:attrNameLst>
                                          <p:attrName>ppt_x</p:attrName>
                                        </p:attrNameLst>
                                      </p:cBhvr>
                                      <p:tavLst>
                                        <p:tav tm="0">
                                          <p:val>
                                            <p:strVal val="#ppt_x"/>
                                          </p:val>
                                        </p:tav>
                                        <p:tav tm="100000">
                                          <p:val>
                                            <p:strVal val="#ppt_x"/>
                                          </p:val>
                                        </p:tav>
                                      </p:tavLst>
                                    </p:anim>
                                    <p:anim calcmode="lin" valueType="num">
                                      <p:cBhvr additive="base">
                                        <p:cTn id="6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1"/>
                                        </p:tgtEl>
                                        <p:attrNameLst>
                                          <p:attrName>style.visibility</p:attrName>
                                        </p:attrNameLst>
                                      </p:cBhvr>
                                      <p:to>
                                        <p:strVal val="visible"/>
                                      </p:to>
                                    </p:set>
                                    <p:anim calcmode="lin" valueType="num">
                                      <p:cBhvr additive="base">
                                        <p:cTn id="73" dur="500" fill="hold"/>
                                        <p:tgtEl>
                                          <p:spTgt spid="41"/>
                                        </p:tgtEl>
                                        <p:attrNameLst>
                                          <p:attrName>ppt_x</p:attrName>
                                        </p:attrNameLst>
                                      </p:cBhvr>
                                      <p:tavLst>
                                        <p:tav tm="0">
                                          <p:val>
                                            <p:strVal val="#ppt_x"/>
                                          </p:val>
                                        </p:tav>
                                        <p:tav tm="100000">
                                          <p:val>
                                            <p:strVal val="#ppt_x"/>
                                          </p:val>
                                        </p:tav>
                                      </p:tavLst>
                                    </p:anim>
                                    <p:anim calcmode="lin" valueType="num">
                                      <p:cBhvr additive="base">
                                        <p:cTn id="74"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2"/>
                                        </p:tgtEl>
                                        <p:attrNameLst>
                                          <p:attrName>style.visibility</p:attrName>
                                        </p:attrNameLst>
                                      </p:cBhvr>
                                      <p:to>
                                        <p:strVal val="visible"/>
                                      </p:to>
                                    </p:set>
                                    <p:anim calcmode="lin" valueType="num">
                                      <p:cBhvr additive="base">
                                        <p:cTn id="79" dur="500" fill="hold"/>
                                        <p:tgtEl>
                                          <p:spTgt spid="42"/>
                                        </p:tgtEl>
                                        <p:attrNameLst>
                                          <p:attrName>ppt_x</p:attrName>
                                        </p:attrNameLst>
                                      </p:cBhvr>
                                      <p:tavLst>
                                        <p:tav tm="0">
                                          <p:val>
                                            <p:strVal val="#ppt_x"/>
                                          </p:val>
                                        </p:tav>
                                        <p:tav tm="100000">
                                          <p:val>
                                            <p:strVal val="#ppt_x"/>
                                          </p:val>
                                        </p:tav>
                                      </p:tavLst>
                                    </p:anim>
                                    <p:anim calcmode="lin" valueType="num">
                                      <p:cBhvr additive="base">
                                        <p:cTn id="80"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5"/>
                                        </p:tgtEl>
                                        <p:attrNameLst>
                                          <p:attrName>style.visibility</p:attrName>
                                        </p:attrNameLst>
                                      </p:cBhvr>
                                      <p:to>
                                        <p:strVal val="visible"/>
                                      </p:to>
                                    </p:set>
                                    <p:anim calcmode="lin" valueType="num">
                                      <p:cBhvr additive="base">
                                        <p:cTn id="85" dur="500" fill="hold"/>
                                        <p:tgtEl>
                                          <p:spTgt spid="45"/>
                                        </p:tgtEl>
                                        <p:attrNameLst>
                                          <p:attrName>ppt_x</p:attrName>
                                        </p:attrNameLst>
                                      </p:cBhvr>
                                      <p:tavLst>
                                        <p:tav tm="0">
                                          <p:val>
                                            <p:strVal val="#ppt_x"/>
                                          </p:val>
                                        </p:tav>
                                        <p:tav tm="100000">
                                          <p:val>
                                            <p:strVal val="#ppt_x"/>
                                          </p:val>
                                        </p:tav>
                                      </p:tavLst>
                                    </p:anim>
                                    <p:anim calcmode="lin" valueType="num">
                                      <p:cBhvr additive="base">
                                        <p:cTn id="8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8"/>
                                        </p:tgtEl>
                                        <p:attrNameLst>
                                          <p:attrName>style.visibility</p:attrName>
                                        </p:attrNameLst>
                                      </p:cBhvr>
                                      <p:to>
                                        <p:strVal val="visible"/>
                                      </p:to>
                                    </p:set>
                                    <p:anim calcmode="lin" valueType="num">
                                      <p:cBhvr additive="base">
                                        <p:cTn id="91" dur="500" fill="hold"/>
                                        <p:tgtEl>
                                          <p:spTgt spid="48"/>
                                        </p:tgtEl>
                                        <p:attrNameLst>
                                          <p:attrName>ppt_x</p:attrName>
                                        </p:attrNameLst>
                                      </p:cBhvr>
                                      <p:tavLst>
                                        <p:tav tm="0">
                                          <p:val>
                                            <p:strVal val="#ppt_x"/>
                                          </p:val>
                                        </p:tav>
                                        <p:tav tm="100000">
                                          <p:val>
                                            <p:strVal val="#ppt_x"/>
                                          </p:val>
                                        </p:tav>
                                      </p:tavLst>
                                    </p:anim>
                                    <p:anim calcmode="lin" valueType="num">
                                      <p:cBhvr additive="base">
                                        <p:cTn id="9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additive="base">
                                        <p:cTn id="97" dur="500" fill="hold"/>
                                        <p:tgtEl>
                                          <p:spTgt spid="52"/>
                                        </p:tgtEl>
                                        <p:attrNameLst>
                                          <p:attrName>ppt_x</p:attrName>
                                        </p:attrNameLst>
                                      </p:cBhvr>
                                      <p:tavLst>
                                        <p:tav tm="0">
                                          <p:val>
                                            <p:strVal val="#ppt_x"/>
                                          </p:val>
                                        </p:tav>
                                        <p:tav tm="100000">
                                          <p:val>
                                            <p:strVal val="#ppt_x"/>
                                          </p:val>
                                        </p:tav>
                                      </p:tavLst>
                                    </p:anim>
                                    <p:anim calcmode="lin" valueType="num">
                                      <p:cBhvr additive="base">
                                        <p:cTn id="9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6"/>
                                        </p:tgtEl>
                                        <p:attrNameLst>
                                          <p:attrName>style.visibility</p:attrName>
                                        </p:attrNameLst>
                                      </p:cBhvr>
                                      <p:to>
                                        <p:strVal val="visible"/>
                                      </p:to>
                                    </p:set>
                                    <p:anim calcmode="lin" valueType="num">
                                      <p:cBhvr additive="base">
                                        <p:cTn id="103" dur="500" fill="hold"/>
                                        <p:tgtEl>
                                          <p:spTgt spid="56"/>
                                        </p:tgtEl>
                                        <p:attrNameLst>
                                          <p:attrName>ppt_x</p:attrName>
                                        </p:attrNameLst>
                                      </p:cBhvr>
                                      <p:tavLst>
                                        <p:tav tm="0">
                                          <p:val>
                                            <p:strVal val="#ppt_x"/>
                                          </p:val>
                                        </p:tav>
                                        <p:tav tm="100000">
                                          <p:val>
                                            <p:strVal val="#ppt_x"/>
                                          </p:val>
                                        </p:tav>
                                      </p:tavLst>
                                    </p:anim>
                                    <p:anim calcmode="lin" valueType="num">
                                      <p:cBhvr additive="base">
                                        <p:cTn id="104"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additive="base">
                                        <p:cTn id="109" dur="500" fill="hold"/>
                                        <p:tgtEl>
                                          <p:spTgt spid="59"/>
                                        </p:tgtEl>
                                        <p:attrNameLst>
                                          <p:attrName>ppt_x</p:attrName>
                                        </p:attrNameLst>
                                      </p:cBhvr>
                                      <p:tavLst>
                                        <p:tav tm="0">
                                          <p:val>
                                            <p:strVal val="#ppt_x"/>
                                          </p:val>
                                        </p:tav>
                                        <p:tav tm="100000">
                                          <p:val>
                                            <p:strVal val="#ppt_x"/>
                                          </p:val>
                                        </p:tav>
                                      </p:tavLst>
                                    </p:anim>
                                    <p:anim calcmode="lin" valueType="num">
                                      <p:cBhvr additive="base">
                                        <p:cTn id="110"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62"/>
                                        </p:tgtEl>
                                        <p:attrNameLst>
                                          <p:attrName>style.visibility</p:attrName>
                                        </p:attrNameLst>
                                      </p:cBhvr>
                                      <p:to>
                                        <p:strVal val="visible"/>
                                      </p:to>
                                    </p:set>
                                    <p:anim calcmode="lin" valueType="num">
                                      <p:cBhvr additive="base">
                                        <p:cTn id="115" dur="500" fill="hold"/>
                                        <p:tgtEl>
                                          <p:spTgt spid="62"/>
                                        </p:tgtEl>
                                        <p:attrNameLst>
                                          <p:attrName>ppt_x</p:attrName>
                                        </p:attrNameLst>
                                      </p:cBhvr>
                                      <p:tavLst>
                                        <p:tav tm="0">
                                          <p:val>
                                            <p:strVal val="#ppt_x"/>
                                          </p:val>
                                        </p:tav>
                                        <p:tav tm="100000">
                                          <p:val>
                                            <p:strVal val="#ppt_x"/>
                                          </p:val>
                                        </p:tav>
                                      </p:tavLst>
                                    </p:anim>
                                    <p:anim calcmode="lin" valueType="num">
                                      <p:cBhvr additive="base">
                                        <p:cTn id="116"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additive="base">
                                        <p:cTn id="121" dur="500" fill="hold"/>
                                        <p:tgtEl>
                                          <p:spTgt spid="66"/>
                                        </p:tgtEl>
                                        <p:attrNameLst>
                                          <p:attrName>ppt_x</p:attrName>
                                        </p:attrNameLst>
                                      </p:cBhvr>
                                      <p:tavLst>
                                        <p:tav tm="0">
                                          <p:val>
                                            <p:strVal val="#ppt_x"/>
                                          </p:val>
                                        </p:tav>
                                        <p:tav tm="100000">
                                          <p:val>
                                            <p:strVal val="#ppt_x"/>
                                          </p:val>
                                        </p:tav>
                                      </p:tavLst>
                                    </p:anim>
                                    <p:anim calcmode="lin" valueType="num">
                                      <p:cBhvr additive="base">
                                        <p:cTn id="122"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70"/>
                                        </p:tgtEl>
                                        <p:attrNameLst>
                                          <p:attrName>style.visibility</p:attrName>
                                        </p:attrNameLst>
                                      </p:cBhvr>
                                      <p:to>
                                        <p:strVal val="visible"/>
                                      </p:to>
                                    </p:set>
                                    <p:anim calcmode="lin" valueType="num">
                                      <p:cBhvr additive="base">
                                        <p:cTn id="127" dur="500" fill="hold"/>
                                        <p:tgtEl>
                                          <p:spTgt spid="70"/>
                                        </p:tgtEl>
                                        <p:attrNameLst>
                                          <p:attrName>ppt_x</p:attrName>
                                        </p:attrNameLst>
                                      </p:cBhvr>
                                      <p:tavLst>
                                        <p:tav tm="0">
                                          <p:val>
                                            <p:strVal val="#ppt_x"/>
                                          </p:val>
                                        </p:tav>
                                        <p:tav tm="100000">
                                          <p:val>
                                            <p:strVal val="#ppt_x"/>
                                          </p:val>
                                        </p:tav>
                                      </p:tavLst>
                                    </p:anim>
                                    <p:anim calcmode="lin" valueType="num">
                                      <p:cBhvr additive="base">
                                        <p:cTn id="128"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71"/>
                                        </p:tgtEl>
                                        <p:attrNameLst>
                                          <p:attrName>style.visibility</p:attrName>
                                        </p:attrNameLst>
                                      </p:cBhvr>
                                      <p:to>
                                        <p:strVal val="visible"/>
                                      </p:to>
                                    </p:set>
                                    <p:anim calcmode="lin" valueType="num">
                                      <p:cBhvr additive="base">
                                        <p:cTn id="133" dur="500" fill="hold"/>
                                        <p:tgtEl>
                                          <p:spTgt spid="71"/>
                                        </p:tgtEl>
                                        <p:attrNameLst>
                                          <p:attrName>ppt_x</p:attrName>
                                        </p:attrNameLst>
                                      </p:cBhvr>
                                      <p:tavLst>
                                        <p:tav tm="0">
                                          <p:val>
                                            <p:strVal val="#ppt_x"/>
                                          </p:val>
                                        </p:tav>
                                        <p:tav tm="100000">
                                          <p:val>
                                            <p:strVal val="#ppt_x"/>
                                          </p:val>
                                        </p:tav>
                                      </p:tavLst>
                                    </p:anim>
                                    <p:anim calcmode="lin" valueType="num">
                                      <p:cBhvr additive="base">
                                        <p:cTn id="134"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72"/>
                                        </p:tgtEl>
                                        <p:attrNameLst>
                                          <p:attrName>style.visibility</p:attrName>
                                        </p:attrNameLst>
                                      </p:cBhvr>
                                      <p:to>
                                        <p:strVal val="visible"/>
                                      </p:to>
                                    </p:set>
                                    <p:anim calcmode="lin" valueType="num">
                                      <p:cBhvr additive="base">
                                        <p:cTn id="139" dur="500" fill="hold"/>
                                        <p:tgtEl>
                                          <p:spTgt spid="72"/>
                                        </p:tgtEl>
                                        <p:attrNameLst>
                                          <p:attrName>ppt_x</p:attrName>
                                        </p:attrNameLst>
                                      </p:cBhvr>
                                      <p:tavLst>
                                        <p:tav tm="0">
                                          <p:val>
                                            <p:strVal val="#ppt_x"/>
                                          </p:val>
                                        </p:tav>
                                        <p:tav tm="100000">
                                          <p:val>
                                            <p:strVal val="#ppt_x"/>
                                          </p:val>
                                        </p:tav>
                                      </p:tavLst>
                                    </p:anim>
                                    <p:anim calcmode="lin" valueType="num">
                                      <p:cBhvr additive="base">
                                        <p:cTn id="140"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73"/>
                                        </p:tgtEl>
                                        <p:attrNameLst>
                                          <p:attrName>style.visibility</p:attrName>
                                        </p:attrNameLst>
                                      </p:cBhvr>
                                      <p:to>
                                        <p:strVal val="visible"/>
                                      </p:to>
                                    </p:set>
                                    <p:anim calcmode="lin" valueType="num">
                                      <p:cBhvr additive="base">
                                        <p:cTn id="145" dur="500" fill="hold"/>
                                        <p:tgtEl>
                                          <p:spTgt spid="73"/>
                                        </p:tgtEl>
                                        <p:attrNameLst>
                                          <p:attrName>ppt_x</p:attrName>
                                        </p:attrNameLst>
                                      </p:cBhvr>
                                      <p:tavLst>
                                        <p:tav tm="0">
                                          <p:val>
                                            <p:strVal val="#ppt_x"/>
                                          </p:val>
                                        </p:tav>
                                        <p:tav tm="100000">
                                          <p:val>
                                            <p:strVal val="#ppt_x"/>
                                          </p:val>
                                        </p:tav>
                                      </p:tavLst>
                                    </p:anim>
                                    <p:anim calcmode="lin" valueType="num">
                                      <p:cBhvr additive="base">
                                        <p:cTn id="146"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500" fill="hold"/>
                                        <p:tgtEl>
                                          <p:spTgt spid="74"/>
                                        </p:tgtEl>
                                        <p:attrNameLst>
                                          <p:attrName>ppt_x</p:attrName>
                                        </p:attrNameLst>
                                      </p:cBhvr>
                                      <p:tavLst>
                                        <p:tav tm="0">
                                          <p:val>
                                            <p:strVal val="#ppt_x"/>
                                          </p:val>
                                        </p:tav>
                                        <p:tav tm="100000">
                                          <p:val>
                                            <p:strVal val="#ppt_x"/>
                                          </p:val>
                                        </p:tav>
                                      </p:tavLst>
                                    </p:anim>
                                    <p:anim calcmode="lin" valueType="num">
                                      <p:cBhvr additive="base">
                                        <p:cTn id="152"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75"/>
                                        </p:tgtEl>
                                        <p:attrNameLst>
                                          <p:attrName>style.visibility</p:attrName>
                                        </p:attrNameLst>
                                      </p:cBhvr>
                                      <p:to>
                                        <p:strVal val="visible"/>
                                      </p:to>
                                    </p:set>
                                    <p:anim calcmode="lin" valueType="num">
                                      <p:cBhvr additive="base">
                                        <p:cTn id="157" dur="500" fill="hold"/>
                                        <p:tgtEl>
                                          <p:spTgt spid="75"/>
                                        </p:tgtEl>
                                        <p:attrNameLst>
                                          <p:attrName>ppt_x</p:attrName>
                                        </p:attrNameLst>
                                      </p:cBhvr>
                                      <p:tavLst>
                                        <p:tav tm="0">
                                          <p:val>
                                            <p:strVal val="#ppt_x"/>
                                          </p:val>
                                        </p:tav>
                                        <p:tav tm="100000">
                                          <p:val>
                                            <p:strVal val="#ppt_x"/>
                                          </p:val>
                                        </p:tav>
                                      </p:tavLst>
                                    </p:anim>
                                    <p:anim calcmode="lin" valueType="num">
                                      <p:cBhvr additive="base">
                                        <p:cTn id="158"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76"/>
                                        </p:tgtEl>
                                        <p:attrNameLst>
                                          <p:attrName>style.visibility</p:attrName>
                                        </p:attrNameLst>
                                      </p:cBhvr>
                                      <p:to>
                                        <p:strVal val="visible"/>
                                      </p:to>
                                    </p:set>
                                    <p:anim calcmode="lin" valueType="num">
                                      <p:cBhvr additive="base">
                                        <p:cTn id="163" dur="500" fill="hold"/>
                                        <p:tgtEl>
                                          <p:spTgt spid="76"/>
                                        </p:tgtEl>
                                        <p:attrNameLst>
                                          <p:attrName>ppt_x</p:attrName>
                                        </p:attrNameLst>
                                      </p:cBhvr>
                                      <p:tavLst>
                                        <p:tav tm="0">
                                          <p:val>
                                            <p:strVal val="#ppt_x"/>
                                          </p:val>
                                        </p:tav>
                                        <p:tav tm="100000">
                                          <p:val>
                                            <p:strVal val="#ppt_x"/>
                                          </p:val>
                                        </p:tav>
                                      </p:tavLst>
                                    </p:anim>
                                    <p:anim calcmode="lin" valueType="num">
                                      <p:cBhvr additive="base">
                                        <p:cTn id="164"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nodeType="clickEffect">
                                  <p:stCondLst>
                                    <p:cond delay="0"/>
                                  </p:stCondLst>
                                  <p:childTnLst>
                                    <p:set>
                                      <p:cBhvr>
                                        <p:cTn id="168" dur="1" fill="hold">
                                          <p:stCondLst>
                                            <p:cond delay="0"/>
                                          </p:stCondLst>
                                        </p:cTn>
                                        <p:tgtEl>
                                          <p:spTgt spid="77"/>
                                        </p:tgtEl>
                                        <p:attrNameLst>
                                          <p:attrName>style.visibility</p:attrName>
                                        </p:attrNameLst>
                                      </p:cBhvr>
                                      <p:to>
                                        <p:strVal val="visible"/>
                                      </p:to>
                                    </p:set>
                                    <p:anim calcmode="lin" valueType="num">
                                      <p:cBhvr additive="base">
                                        <p:cTn id="169" dur="500" fill="hold"/>
                                        <p:tgtEl>
                                          <p:spTgt spid="77"/>
                                        </p:tgtEl>
                                        <p:attrNameLst>
                                          <p:attrName>ppt_x</p:attrName>
                                        </p:attrNameLst>
                                      </p:cBhvr>
                                      <p:tavLst>
                                        <p:tav tm="0">
                                          <p:val>
                                            <p:strVal val="#ppt_x"/>
                                          </p:val>
                                        </p:tav>
                                        <p:tav tm="100000">
                                          <p:val>
                                            <p:strVal val="#ppt_x"/>
                                          </p:val>
                                        </p:tav>
                                      </p:tavLst>
                                    </p:anim>
                                    <p:anim calcmode="lin" valueType="num">
                                      <p:cBhvr additive="base">
                                        <p:cTn id="170"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70" grpId="0"/>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To construct project graph </a:t>
            </a:r>
          </a:p>
          <a:p>
            <a:r>
              <a:rPr lang="en-US" sz="2200" b="1" dirty="0">
                <a:solidFill>
                  <a:srgbClr val="307871"/>
                </a:solidFill>
                <a:latin typeface="Times New Roman" panose="02020603050405020304" pitchFamily="18" charset="0"/>
                <a:cs typeface="Times New Roman" panose="02020603050405020304" pitchFamily="18" charset="0"/>
              </a:rPr>
              <a:t>To calculate length of the project using  CPM</a:t>
            </a:r>
          </a:p>
          <a:p>
            <a:r>
              <a:rPr lang="en-US" sz="2200" b="1" dirty="0">
                <a:solidFill>
                  <a:srgbClr val="307871"/>
                </a:solidFill>
                <a:latin typeface="Times New Roman" panose="02020603050405020304" pitchFamily="18" charset="0"/>
                <a:cs typeface="Times New Roman" panose="02020603050405020304" pitchFamily="18" charset="0"/>
              </a:rPr>
              <a:t>To interpret obtained results: calculate slacks, determine critical activities, show critical path, determine activities’ timetable</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5612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8D015B14-BBAD-452F-9DB0-32A05F50E531}"/>
              </a:ext>
            </a:extLst>
          </p:cNvPr>
          <p:cNvPicPr>
            <a:picLocks noChangeAspect="1"/>
          </p:cNvPicPr>
          <p:nvPr/>
        </p:nvPicPr>
        <p:blipFill>
          <a:blip r:embed="rId2"/>
          <a:stretch>
            <a:fillRect/>
          </a:stretch>
        </p:blipFill>
        <p:spPr>
          <a:xfrm>
            <a:off x="1137181" y="1649576"/>
            <a:ext cx="6797629" cy="3558848"/>
          </a:xfrm>
          <a:prstGeom prst="rect">
            <a:avLst/>
          </a:prstGeom>
        </p:spPr>
      </p:pic>
    </p:spTree>
    <p:extLst>
      <p:ext uri="{BB962C8B-B14F-4D97-AF65-F5344CB8AC3E}">
        <p14:creationId xmlns:p14="http://schemas.microsoft.com/office/powerpoint/2010/main" val="1563489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5612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CPM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3413ED8E-28E8-4447-A99D-2FF348DAFF1B}"/>
              </a:ext>
            </a:extLst>
          </p:cNvPr>
          <p:cNvPicPr>
            <a:picLocks noChangeAspect="1"/>
          </p:cNvPicPr>
          <p:nvPr/>
        </p:nvPicPr>
        <p:blipFill>
          <a:blip r:embed="rId2"/>
          <a:stretch>
            <a:fillRect/>
          </a:stretch>
        </p:blipFill>
        <p:spPr>
          <a:xfrm>
            <a:off x="251520" y="1584995"/>
            <a:ext cx="9967640" cy="4170345"/>
          </a:xfrm>
          <a:prstGeom prst="rect">
            <a:avLst/>
          </a:prstGeom>
        </p:spPr>
      </p:pic>
    </p:spTree>
    <p:extLst>
      <p:ext uri="{BB962C8B-B14F-4D97-AF65-F5344CB8AC3E}">
        <p14:creationId xmlns:p14="http://schemas.microsoft.com/office/powerpoint/2010/main" val="1535770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642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Benefits of 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Useful at many stages of project management</a:t>
            </a:r>
          </a:p>
          <a:p>
            <a:r>
              <a:rPr lang="en-US" sz="2200" b="1" dirty="0">
                <a:solidFill>
                  <a:srgbClr val="307871"/>
                </a:solidFill>
                <a:latin typeface="Times New Roman" panose="02020603050405020304" pitchFamily="18" charset="0"/>
                <a:cs typeface="Times New Roman" panose="02020603050405020304" pitchFamily="18" charset="0"/>
              </a:rPr>
              <a:t>Mathematically simple</a:t>
            </a:r>
          </a:p>
          <a:p>
            <a:r>
              <a:rPr lang="en-US" sz="2200" b="1" dirty="0">
                <a:solidFill>
                  <a:srgbClr val="307871"/>
                </a:solidFill>
                <a:latin typeface="Times New Roman" panose="02020603050405020304" pitchFamily="18" charset="0"/>
                <a:cs typeface="Times New Roman" panose="02020603050405020304" pitchFamily="18" charset="0"/>
              </a:rPr>
              <a:t>Give critical path and float time</a:t>
            </a:r>
          </a:p>
          <a:p>
            <a:r>
              <a:rPr lang="en-US" sz="2200" b="1" dirty="0">
                <a:solidFill>
                  <a:srgbClr val="307871"/>
                </a:solidFill>
                <a:latin typeface="Times New Roman" panose="02020603050405020304" pitchFamily="18" charset="0"/>
                <a:cs typeface="Times New Roman" panose="02020603050405020304" pitchFamily="18" charset="0"/>
              </a:rPr>
              <a:t>Provide project documentation</a:t>
            </a:r>
          </a:p>
          <a:p>
            <a:r>
              <a:rPr lang="en-US" sz="2200" b="1" dirty="0">
                <a:solidFill>
                  <a:srgbClr val="307871"/>
                </a:solidFill>
                <a:latin typeface="Times New Roman" panose="02020603050405020304" pitchFamily="18" charset="0"/>
                <a:cs typeface="Times New Roman" panose="02020603050405020304" pitchFamily="18" charset="0"/>
              </a:rPr>
              <a:t>Useful in monitoring costs</a:t>
            </a:r>
          </a:p>
          <a:p>
            <a:r>
              <a:rPr lang="en-US" sz="2200" b="1" dirty="0">
                <a:solidFill>
                  <a:srgbClr val="307871"/>
                </a:solidFill>
                <a:latin typeface="Times New Roman" panose="02020603050405020304" pitchFamily="18" charset="0"/>
                <a:cs typeface="Times New Roman" panose="02020603050405020304" pitchFamily="18" charset="0"/>
              </a:rPr>
              <a:t>Visual representation</a:t>
            </a:r>
          </a:p>
        </p:txBody>
      </p:sp>
    </p:spTree>
    <p:extLst>
      <p:ext uri="{BB962C8B-B14F-4D97-AF65-F5344CB8AC3E}">
        <p14:creationId xmlns:p14="http://schemas.microsoft.com/office/powerpoint/2010/main" val="1213819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5404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Limitations to CPM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Specified precedence relationship</a:t>
            </a:r>
          </a:p>
          <a:p>
            <a:r>
              <a:rPr lang="en-US" sz="2200" b="1" dirty="0">
                <a:solidFill>
                  <a:srgbClr val="307871"/>
                </a:solidFill>
                <a:latin typeface="Times New Roman" panose="02020603050405020304" pitchFamily="18" charset="0"/>
                <a:cs typeface="Times New Roman" panose="02020603050405020304" pitchFamily="18" charset="0"/>
              </a:rPr>
              <a:t>Activity time estimates are subjective and depend on judgment</a:t>
            </a:r>
          </a:p>
          <a:p>
            <a:r>
              <a:rPr lang="en-US" sz="2200" b="1" dirty="0">
                <a:solidFill>
                  <a:srgbClr val="307871"/>
                </a:solidFill>
                <a:latin typeface="Times New Roman" panose="02020603050405020304" pitchFamily="18" charset="0"/>
                <a:cs typeface="Times New Roman" panose="02020603050405020304" pitchFamily="18" charset="0"/>
              </a:rPr>
              <a:t>Can be more difficult understand than Gantt charts</a:t>
            </a:r>
          </a:p>
          <a:p>
            <a:r>
              <a:rPr lang="en-US" sz="2200" b="1" dirty="0">
                <a:solidFill>
                  <a:srgbClr val="307871"/>
                </a:solidFill>
                <a:latin typeface="Times New Roman" panose="02020603050405020304" pitchFamily="18" charset="0"/>
                <a:cs typeface="Times New Roman" panose="02020603050405020304" pitchFamily="18" charset="0"/>
              </a:rPr>
              <a:t>The time needed for tasks is not as clear as with Gantt charts</a:t>
            </a:r>
          </a:p>
        </p:txBody>
      </p:sp>
    </p:spTree>
    <p:extLst>
      <p:ext uri="{BB962C8B-B14F-4D97-AF65-F5344CB8AC3E}">
        <p14:creationId xmlns:p14="http://schemas.microsoft.com/office/powerpoint/2010/main" val="2664966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47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Points to remember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Critical path</a:t>
            </a:r>
          </a:p>
          <a:p>
            <a:r>
              <a:rPr lang="en-US" sz="2200" b="1" dirty="0">
                <a:solidFill>
                  <a:srgbClr val="307871"/>
                </a:solidFill>
                <a:latin typeface="Times New Roman" panose="02020603050405020304" pitchFamily="18" charset="0"/>
                <a:cs typeface="Times New Roman" panose="02020603050405020304" pitchFamily="18" charset="0"/>
              </a:rPr>
              <a:t>Activity</a:t>
            </a:r>
          </a:p>
          <a:p>
            <a:r>
              <a:rPr lang="en-US" sz="2200" b="1" dirty="0">
                <a:solidFill>
                  <a:srgbClr val="307871"/>
                </a:solidFill>
                <a:latin typeface="Times New Roman" panose="02020603050405020304" pitchFamily="18" charset="0"/>
                <a:cs typeface="Times New Roman" panose="02020603050405020304" pitchFamily="18" charset="0"/>
              </a:rPr>
              <a:t>Project</a:t>
            </a:r>
          </a:p>
          <a:p>
            <a:r>
              <a:rPr lang="en-US" sz="2200" b="1" dirty="0">
                <a:solidFill>
                  <a:srgbClr val="307871"/>
                </a:solidFill>
                <a:latin typeface="Times New Roman" panose="02020603050405020304" pitchFamily="18" charset="0"/>
                <a:cs typeface="Times New Roman" panose="02020603050405020304" pitchFamily="18" charset="0"/>
              </a:rPr>
              <a:t>Dummy activity</a:t>
            </a:r>
          </a:p>
          <a:p>
            <a:r>
              <a:rPr lang="en-US" sz="2200" b="1" dirty="0">
                <a:solidFill>
                  <a:srgbClr val="307871"/>
                </a:solidFill>
                <a:latin typeface="Times New Roman" panose="02020603050405020304" pitchFamily="18" charset="0"/>
                <a:cs typeface="Times New Roman" panose="02020603050405020304" pitchFamily="18" charset="0"/>
              </a:rPr>
              <a:t>Slack</a:t>
            </a:r>
          </a:p>
          <a:p>
            <a:r>
              <a:rPr lang="en-US" sz="2200" b="1" dirty="0">
                <a:solidFill>
                  <a:srgbClr val="307871"/>
                </a:solidFill>
                <a:latin typeface="Times New Roman" panose="02020603050405020304" pitchFamily="18" charset="0"/>
                <a:cs typeface="Times New Roman" panose="02020603050405020304" pitchFamily="18" charset="0"/>
              </a:rPr>
              <a:t>Gantt chart</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896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097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Project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word project comes from the Latin word </a:t>
            </a:r>
            <a:r>
              <a:rPr lang="en-US" sz="2200" b="1" dirty="0" err="1">
                <a:solidFill>
                  <a:srgbClr val="307871"/>
                </a:solidFill>
                <a:latin typeface="Times New Roman" panose="02020603050405020304" pitchFamily="18" charset="0"/>
                <a:cs typeface="Times New Roman" panose="02020603050405020304" pitchFamily="18" charset="0"/>
              </a:rPr>
              <a:t>projectum</a:t>
            </a:r>
            <a:r>
              <a:rPr lang="en-US" sz="2200" b="1" dirty="0">
                <a:solidFill>
                  <a:srgbClr val="307871"/>
                </a:solidFill>
                <a:latin typeface="Times New Roman" panose="02020603050405020304" pitchFamily="18" charset="0"/>
                <a:cs typeface="Times New Roman" panose="02020603050405020304" pitchFamily="18" charset="0"/>
              </a:rPr>
              <a:t> from the Latin verb </a:t>
            </a:r>
            <a:r>
              <a:rPr lang="en-US" sz="2200" b="1" dirty="0" err="1">
                <a:solidFill>
                  <a:srgbClr val="307871"/>
                </a:solidFill>
                <a:latin typeface="Times New Roman" panose="02020603050405020304" pitchFamily="18" charset="0"/>
                <a:cs typeface="Times New Roman" panose="02020603050405020304" pitchFamily="18" charset="0"/>
              </a:rPr>
              <a:t>proicere</a:t>
            </a:r>
            <a:r>
              <a:rPr lang="en-US" sz="2200" b="1" dirty="0">
                <a:solidFill>
                  <a:srgbClr val="307871"/>
                </a:solidFill>
                <a:latin typeface="Times New Roman" panose="02020603050405020304" pitchFamily="18" charset="0"/>
                <a:cs typeface="Times New Roman" panose="02020603050405020304" pitchFamily="18" charset="0"/>
              </a:rPr>
              <a:t>, "before an action" which in turn comes from pro-, which denotes precedence, something that comes before something else in time (paralleling the Greek π</a:t>
            </a:r>
            <a:r>
              <a:rPr lang="en-US" sz="2200" b="1" dirty="0" err="1">
                <a:solidFill>
                  <a:srgbClr val="307871"/>
                </a:solidFill>
                <a:latin typeface="Times New Roman" panose="02020603050405020304" pitchFamily="18" charset="0"/>
                <a:cs typeface="Times New Roman" panose="02020603050405020304" pitchFamily="18" charset="0"/>
              </a:rPr>
              <a:t>ρό</a:t>
            </a:r>
            <a:r>
              <a:rPr lang="en-US" sz="2200" b="1" dirty="0">
                <a:solidFill>
                  <a:srgbClr val="307871"/>
                </a:solidFill>
                <a:latin typeface="Times New Roman" panose="02020603050405020304" pitchFamily="18" charset="0"/>
                <a:cs typeface="Times New Roman" panose="02020603050405020304" pitchFamily="18" charset="0"/>
              </a:rPr>
              <a:t>) and </a:t>
            </a:r>
            <a:r>
              <a:rPr lang="en-US" sz="2200" b="1" dirty="0" err="1">
                <a:solidFill>
                  <a:srgbClr val="307871"/>
                </a:solidFill>
                <a:latin typeface="Times New Roman" panose="02020603050405020304" pitchFamily="18" charset="0"/>
                <a:cs typeface="Times New Roman" panose="02020603050405020304" pitchFamily="18" charset="0"/>
              </a:rPr>
              <a:t>iacere</a:t>
            </a:r>
            <a:r>
              <a:rPr lang="en-US" sz="2200" b="1" dirty="0">
                <a:solidFill>
                  <a:srgbClr val="307871"/>
                </a:solidFill>
                <a:latin typeface="Times New Roman" panose="02020603050405020304" pitchFamily="18" charset="0"/>
                <a:cs typeface="Times New Roman" panose="02020603050405020304" pitchFamily="18" charset="0"/>
              </a:rPr>
              <a:t>, "to do". The word "project" thus originally meant "before an action".</a:t>
            </a:r>
          </a:p>
          <a:p>
            <a:r>
              <a:rPr lang="en-US" sz="2200" b="1" dirty="0">
                <a:solidFill>
                  <a:srgbClr val="307871"/>
                </a:solidFill>
                <a:latin typeface="Times New Roman" panose="02020603050405020304" pitchFamily="18" charset="0"/>
                <a:cs typeface="Times New Roman" panose="02020603050405020304" pitchFamily="18" charset="0"/>
              </a:rPr>
              <a:t>A project consists of a concrete and organized effort motivated by a perceived opportunity when facing a problem, a need, a desire or a source of discomfort (e.g., lack of proper ventilation in a building). It seeks the realization of a unique and innovative deliverable, such as a product, a service, a process, or in some cases, a scientific research.</a:t>
            </a:r>
          </a:p>
          <a:p>
            <a:r>
              <a:rPr lang="en-US" sz="2200" b="1" dirty="0">
                <a:solidFill>
                  <a:srgbClr val="307871"/>
                </a:solidFill>
                <a:latin typeface="Times New Roman" panose="02020603050405020304" pitchFamily="18" charset="0"/>
                <a:cs typeface="Times New Roman" panose="02020603050405020304" pitchFamily="18" charset="0"/>
              </a:rPr>
              <a:t>Each project has a beginning and an end</a:t>
            </a:r>
          </a:p>
        </p:txBody>
      </p:sp>
    </p:spTree>
    <p:extLst>
      <p:ext uri="{BB962C8B-B14F-4D97-AF65-F5344CB8AC3E}">
        <p14:creationId xmlns:p14="http://schemas.microsoft.com/office/powerpoint/2010/main" val="414963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5888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Critical Path Method 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critical path method was developed at the DuPont Company in 1957 by a pair of mathematicians who were looking at ways to avoid the costs of plant shutdowns and restarts caused by inefficient scheduling. Their research showed that money could be saved by focusing efforts on performing the right tasks at the right times, rather than flooding the problem with labor to stay on schedule. This saved DuPont 25 percent on shutdowns, and James Kelley and Morgan Walker published the first paper on their findings in 1959. Ironically, DuPont then dropped the CPM system when the management team responsible for it changed.</a:t>
            </a:r>
          </a:p>
        </p:txBody>
      </p:sp>
    </p:spTree>
    <p:extLst>
      <p:ext uri="{BB962C8B-B14F-4D97-AF65-F5344CB8AC3E}">
        <p14:creationId xmlns:p14="http://schemas.microsoft.com/office/powerpoint/2010/main" val="210350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20277"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Time analysis of Projects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Project: several timely or technologically dependent activities – “black box” </a:t>
            </a:r>
          </a:p>
          <a:p>
            <a:r>
              <a:rPr lang="en-US" sz="2200" b="1" dirty="0">
                <a:solidFill>
                  <a:srgbClr val="307871"/>
                </a:solidFill>
                <a:latin typeface="Times New Roman" panose="02020603050405020304" pitchFamily="18" charset="0"/>
                <a:cs typeface="Times New Roman" panose="02020603050405020304" pitchFamily="18" charset="0"/>
              </a:rPr>
              <a:t>Realization of the project: successfully finished all activities of the project. </a:t>
            </a:r>
          </a:p>
          <a:p>
            <a:r>
              <a:rPr lang="en-US" sz="2200" b="1" dirty="0">
                <a:solidFill>
                  <a:srgbClr val="307871"/>
                </a:solidFill>
                <a:latin typeface="Times New Roman" panose="02020603050405020304" pitchFamily="18" charset="0"/>
                <a:cs typeface="Times New Roman" panose="02020603050405020304" pitchFamily="18" charset="0"/>
              </a:rPr>
              <a:t>Activities – characteristics - time, price, mandatory predecessors - order of activities is not random.</a:t>
            </a:r>
          </a:p>
        </p:txBody>
      </p:sp>
    </p:spTree>
    <p:extLst>
      <p:ext uri="{BB962C8B-B14F-4D97-AF65-F5344CB8AC3E}">
        <p14:creationId xmlns:p14="http://schemas.microsoft.com/office/powerpoint/2010/main" val="1755644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3371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Project Graph Properties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1. Acyclic.</a:t>
            </a:r>
          </a:p>
          <a:p>
            <a:r>
              <a:rPr lang="en-US" sz="2200" b="1" dirty="0">
                <a:solidFill>
                  <a:srgbClr val="307871"/>
                </a:solidFill>
                <a:latin typeface="Times New Roman" panose="02020603050405020304" pitchFamily="18" charset="0"/>
                <a:cs typeface="Times New Roman" panose="02020603050405020304" pitchFamily="18" charset="0"/>
              </a:rPr>
              <a:t>2. No Multigraph: use “dummy activities”</a:t>
            </a:r>
          </a:p>
          <a:p>
            <a:r>
              <a:rPr lang="en-US" sz="2200" b="1" dirty="0">
                <a:solidFill>
                  <a:srgbClr val="307871"/>
                </a:solidFill>
                <a:latin typeface="Times New Roman" panose="02020603050405020304" pitchFamily="18" charset="0"/>
                <a:cs typeface="Times New Roman" panose="02020603050405020304" pitchFamily="18" charset="0"/>
              </a:rPr>
              <a:t>3. One input, one output.</a:t>
            </a:r>
          </a:p>
          <a:p>
            <a:r>
              <a:rPr lang="en-US" sz="2200" b="1" dirty="0">
                <a:solidFill>
                  <a:srgbClr val="307871"/>
                </a:solidFill>
                <a:latin typeface="Times New Roman" panose="02020603050405020304" pitchFamily="18" charset="0"/>
                <a:cs typeface="Times New Roman" panose="02020603050405020304" pitchFamily="18" charset="0"/>
              </a:rPr>
              <a:t>4. Arrows from vertex with smaller evaluation to higher evaluation.</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73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857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Terminology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Activity: An activity carries the arrow symbol. This represent a task or subproject that uses time or resources</a:t>
            </a:r>
          </a:p>
          <a:p>
            <a:r>
              <a:rPr lang="en-US" sz="2200" b="1" dirty="0">
                <a:solidFill>
                  <a:srgbClr val="307871"/>
                </a:solidFill>
                <a:latin typeface="Times New Roman" panose="02020603050405020304" pitchFamily="18" charset="0"/>
                <a:cs typeface="Times New Roman" panose="02020603050405020304" pitchFamily="18" charset="0"/>
              </a:rPr>
              <a:t>Event: A node (an event), denoted by a circle, marks the start and completion of an activity, which contain a number that helps to identify its location.</a:t>
            </a:r>
          </a:p>
          <a:p>
            <a:r>
              <a:rPr lang="en-US" sz="2200" b="1" dirty="0">
                <a:solidFill>
                  <a:srgbClr val="307871"/>
                </a:solidFill>
                <a:latin typeface="Times New Roman" panose="02020603050405020304" pitchFamily="18" charset="0"/>
                <a:cs typeface="Times New Roman" panose="02020603050405020304" pitchFamily="18" charset="0"/>
              </a:rPr>
              <a:t>Dummy Activity: An activity, which is used to maintain the pre-defined precedence relationship only during the construction of the project network, is called a dummy activity. Dummy activity is represented by a dotted arrow and does not consume any time and resource</a:t>
            </a:r>
          </a:p>
          <a:p>
            <a:r>
              <a:rPr lang="en-US" sz="2200" b="1" dirty="0">
                <a:solidFill>
                  <a:srgbClr val="307871"/>
                </a:solidFill>
                <a:latin typeface="Times New Roman" panose="02020603050405020304" pitchFamily="18" charset="0"/>
                <a:cs typeface="Times New Roman" panose="02020603050405020304" pitchFamily="18" charset="0"/>
              </a:rPr>
              <a:t>Parallel activity: There are two activity which being at same event and end at same event. This activities are called parallel activity. NOT ALLOWED!</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769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430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Dummy activities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pSp>
        <p:nvGrpSpPr>
          <p:cNvPr id="6" name="Group 53">
            <a:extLst>
              <a:ext uri="{FF2B5EF4-FFF2-40B4-BE49-F238E27FC236}">
                <a16:creationId xmlns:a16="http://schemas.microsoft.com/office/drawing/2014/main" id="{05EDD079-8A43-4DFE-9619-4549C0030E48}"/>
              </a:ext>
            </a:extLst>
          </p:cNvPr>
          <p:cNvGrpSpPr>
            <a:grpSpLocks/>
          </p:cNvGrpSpPr>
          <p:nvPr/>
        </p:nvGrpSpPr>
        <p:grpSpPr bwMode="auto">
          <a:xfrm>
            <a:off x="838200" y="2209800"/>
            <a:ext cx="7353300" cy="2895600"/>
            <a:chOff x="528" y="1392"/>
            <a:chExt cx="4632" cy="1824"/>
          </a:xfrm>
        </p:grpSpPr>
        <p:grpSp>
          <p:nvGrpSpPr>
            <p:cNvPr id="7" name="Group 26">
              <a:extLst>
                <a:ext uri="{FF2B5EF4-FFF2-40B4-BE49-F238E27FC236}">
                  <a16:creationId xmlns:a16="http://schemas.microsoft.com/office/drawing/2014/main" id="{AF2D91DF-0A09-4FBB-ADF5-70E2D4760000}"/>
                </a:ext>
              </a:extLst>
            </p:cNvPr>
            <p:cNvGrpSpPr>
              <a:grpSpLocks/>
            </p:cNvGrpSpPr>
            <p:nvPr/>
          </p:nvGrpSpPr>
          <p:grpSpPr bwMode="auto">
            <a:xfrm>
              <a:off x="2924" y="1890"/>
              <a:ext cx="479" cy="331"/>
              <a:chOff x="2520" y="5220"/>
              <a:chExt cx="540" cy="360"/>
            </a:xfrm>
          </p:grpSpPr>
          <p:sp>
            <p:nvSpPr>
              <p:cNvPr id="44" name="Oval 27">
                <a:extLst>
                  <a:ext uri="{FF2B5EF4-FFF2-40B4-BE49-F238E27FC236}">
                    <a16:creationId xmlns:a16="http://schemas.microsoft.com/office/drawing/2014/main" id="{A0B1EB29-8FB3-4971-A133-7AC0F459DAE2}"/>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5" name="Text Box 28">
                <a:extLst>
                  <a:ext uri="{FF2B5EF4-FFF2-40B4-BE49-F238E27FC236}">
                    <a16:creationId xmlns:a16="http://schemas.microsoft.com/office/drawing/2014/main" id="{0F47F251-8B17-4757-A373-7F4ECE47F0BE}"/>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nvGrpSpPr>
            <p:cNvPr id="9" name="Group 29">
              <a:extLst>
                <a:ext uri="{FF2B5EF4-FFF2-40B4-BE49-F238E27FC236}">
                  <a16:creationId xmlns:a16="http://schemas.microsoft.com/office/drawing/2014/main" id="{B3F3F8CD-E9EF-41F8-8BCB-E7DDA58DBDED}"/>
                </a:ext>
              </a:extLst>
            </p:cNvPr>
            <p:cNvGrpSpPr>
              <a:grpSpLocks/>
            </p:cNvGrpSpPr>
            <p:nvPr/>
          </p:nvGrpSpPr>
          <p:grpSpPr bwMode="auto">
            <a:xfrm>
              <a:off x="3723" y="1392"/>
              <a:ext cx="479" cy="332"/>
              <a:chOff x="3420" y="5220"/>
              <a:chExt cx="540" cy="360"/>
            </a:xfrm>
          </p:grpSpPr>
          <p:sp>
            <p:nvSpPr>
              <p:cNvPr id="42" name="Oval 30">
                <a:extLst>
                  <a:ext uri="{FF2B5EF4-FFF2-40B4-BE49-F238E27FC236}">
                    <a16:creationId xmlns:a16="http://schemas.microsoft.com/office/drawing/2014/main" id="{2F51044B-4028-4654-BE26-31A3F2CE47A2}"/>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3" name="Text Box 31">
                <a:extLst>
                  <a:ext uri="{FF2B5EF4-FFF2-40B4-BE49-F238E27FC236}">
                    <a16:creationId xmlns:a16="http://schemas.microsoft.com/office/drawing/2014/main" id="{01339B32-A7B2-48BA-B7D8-24DE834F2100}"/>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10" name="Group 32">
              <a:extLst>
                <a:ext uri="{FF2B5EF4-FFF2-40B4-BE49-F238E27FC236}">
                  <a16:creationId xmlns:a16="http://schemas.microsoft.com/office/drawing/2014/main" id="{A62F2F5D-DFAD-48B1-A835-937E79408E10}"/>
                </a:ext>
              </a:extLst>
            </p:cNvPr>
            <p:cNvGrpSpPr>
              <a:grpSpLocks/>
            </p:cNvGrpSpPr>
            <p:nvPr/>
          </p:nvGrpSpPr>
          <p:grpSpPr bwMode="auto">
            <a:xfrm>
              <a:off x="3723" y="2387"/>
              <a:ext cx="479" cy="332"/>
              <a:chOff x="4320" y="5220"/>
              <a:chExt cx="540" cy="360"/>
            </a:xfrm>
          </p:grpSpPr>
          <p:sp>
            <p:nvSpPr>
              <p:cNvPr id="40" name="Oval 33">
                <a:extLst>
                  <a:ext uri="{FF2B5EF4-FFF2-40B4-BE49-F238E27FC236}">
                    <a16:creationId xmlns:a16="http://schemas.microsoft.com/office/drawing/2014/main" id="{CB77BC0C-3231-4DC8-9B8F-059A89404602}"/>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41" name="Text Box 34">
                <a:extLst>
                  <a:ext uri="{FF2B5EF4-FFF2-40B4-BE49-F238E27FC236}">
                    <a16:creationId xmlns:a16="http://schemas.microsoft.com/office/drawing/2014/main" id="{4F70914F-613A-4B58-B24F-4993BA98528E}"/>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grpSp>
          <p:nvGrpSpPr>
            <p:cNvPr id="11" name="Group 35">
              <a:extLst>
                <a:ext uri="{FF2B5EF4-FFF2-40B4-BE49-F238E27FC236}">
                  <a16:creationId xmlns:a16="http://schemas.microsoft.com/office/drawing/2014/main" id="{E1F1923B-4B95-46E7-9A21-87A8C152706D}"/>
                </a:ext>
              </a:extLst>
            </p:cNvPr>
            <p:cNvGrpSpPr>
              <a:grpSpLocks/>
            </p:cNvGrpSpPr>
            <p:nvPr/>
          </p:nvGrpSpPr>
          <p:grpSpPr bwMode="auto">
            <a:xfrm>
              <a:off x="4681" y="2387"/>
              <a:ext cx="479" cy="332"/>
              <a:chOff x="4320" y="5220"/>
              <a:chExt cx="540" cy="360"/>
            </a:xfrm>
          </p:grpSpPr>
          <p:sp>
            <p:nvSpPr>
              <p:cNvPr id="38" name="Oval 36">
                <a:extLst>
                  <a:ext uri="{FF2B5EF4-FFF2-40B4-BE49-F238E27FC236}">
                    <a16:creationId xmlns:a16="http://schemas.microsoft.com/office/drawing/2014/main" id="{FBA834BD-BBBC-4FEC-ABB5-BCE3320B2305}"/>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39" name="Text Box 37">
                <a:extLst>
                  <a:ext uri="{FF2B5EF4-FFF2-40B4-BE49-F238E27FC236}">
                    <a16:creationId xmlns:a16="http://schemas.microsoft.com/office/drawing/2014/main" id="{990051AE-D86D-48FA-806D-FC63A506E305}"/>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4</a:t>
                </a:r>
              </a:p>
            </p:txBody>
          </p:sp>
        </p:grpSp>
        <p:sp>
          <p:nvSpPr>
            <p:cNvPr id="12" name="Line 39">
              <a:extLst>
                <a:ext uri="{FF2B5EF4-FFF2-40B4-BE49-F238E27FC236}">
                  <a16:creationId xmlns:a16="http://schemas.microsoft.com/office/drawing/2014/main" id="{394169A8-EC0E-41E0-A7B6-C2B98C690FF8}"/>
                </a:ext>
              </a:extLst>
            </p:cNvPr>
            <p:cNvSpPr>
              <a:spLocks noChangeShapeType="1"/>
            </p:cNvSpPr>
            <p:nvPr/>
          </p:nvSpPr>
          <p:spPr bwMode="auto">
            <a:xfrm flipV="1">
              <a:off x="3243" y="1558"/>
              <a:ext cx="479" cy="498"/>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3" name="Line 40">
              <a:extLst>
                <a:ext uri="{FF2B5EF4-FFF2-40B4-BE49-F238E27FC236}">
                  <a16:creationId xmlns:a16="http://schemas.microsoft.com/office/drawing/2014/main" id="{6222993F-4775-4E37-8739-A63D71B90FFE}"/>
                </a:ext>
              </a:extLst>
            </p:cNvPr>
            <p:cNvSpPr>
              <a:spLocks noChangeShapeType="1"/>
            </p:cNvSpPr>
            <p:nvPr/>
          </p:nvSpPr>
          <p:spPr bwMode="auto">
            <a:xfrm>
              <a:off x="3243" y="2056"/>
              <a:ext cx="479" cy="497"/>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4" name="Line 41">
              <a:extLst>
                <a:ext uri="{FF2B5EF4-FFF2-40B4-BE49-F238E27FC236}">
                  <a16:creationId xmlns:a16="http://schemas.microsoft.com/office/drawing/2014/main" id="{ED448158-C52A-4930-90B5-2DB998C725A9}"/>
                </a:ext>
              </a:extLst>
            </p:cNvPr>
            <p:cNvSpPr>
              <a:spLocks noChangeShapeType="1"/>
            </p:cNvSpPr>
            <p:nvPr/>
          </p:nvSpPr>
          <p:spPr bwMode="auto">
            <a:xfrm>
              <a:off x="4042" y="2553"/>
              <a:ext cx="639"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5" name="Line 42">
              <a:extLst>
                <a:ext uri="{FF2B5EF4-FFF2-40B4-BE49-F238E27FC236}">
                  <a16:creationId xmlns:a16="http://schemas.microsoft.com/office/drawing/2014/main" id="{253E17CE-E95A-4BFC-8C8F-83E0BEB1DF01}"/>
                </a:ext>
              </a:extLst>
            </p:cNvPr>
            <p:cNvSpPr>
              <a:spLocks noChangeShapeType="1"/>
            </p:cNvSpPr>
            <p:nvPr/>
          </p:nvSpPr>
          <p:spPr bwMode="auto">
            <a:xfrm>
              <a:off x="3882" y="1724"/>
              <a:ext cx="0" cy="663"/>
            </a:xfrm>
            <a:prstGeom prst="line">
              <a:avLst/>
            </a:prstGeom>
            <a:noFill/>
            <a:ln w="9525">
              <a:solidFill>
                <a:srgbClr val="000000"/>
              </a:solidFill>
              <a:prstDash val="dash"/>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16" name="Text Box 44">
              <a:extLst>
                <a:ext uri="{FF2B5EF4-FFF2-40B4-BE49-F238E27FC236}">
                  <a16:creationId xmlns:a16="http://schemas.microsoft.com/office/drawing/2014/main" id="{5E22EFAE-8FF7-4BC6-8425-59631AD738AD}"/>
                </a:ext>
              </a:extLst>
            </p:cNvPr>
            <p:cNvSpPr txBox="1">
              <a:spLocks noChangeArrowheads="1"/>
            </p:cNvSpPr>
            <p:nvPr/>
          </p:nvSpPr>
          <p:spPr bwMode="auto">
            <a:xfrm>
              <a:off x="3216" y="1632"/>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17" name="Text Box 45">
              <a:extLst>
                <a:ext uri="{FF2B5EF4-FFF2-40B4-BE49-F238E27FC236}">
                  <a16:creationId xmlns:a16="http://schemas.microsoft.com/office/drawing/2014/main" id="{657FC6FB-FB98-46CE-9081-81759F0ADEC4}"/>
                </a:ext>
              </a:extLst>
            </p:cNvPr>
            <p:cNvSpPr txBox="1">
              <a:spLocks noChangeArrowheads="1"/>
            </p:cNvSpPr>
            <p:nvPr/>
          </p:nvSpPr>
          <p:spPr bwMode="auto">
            <a:xfrm>
              <a:off x="3216" y="2208"/>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18" name="Text Box 46">
              <a:extLst>
                <a:ext uri="{FF2B5EF4-FFF2-40B4-BE49-F238E27FC236}">
                  <a16:creationId xmlns:a16="http://schemas.microsoft.com/office/drawing/2014/main" id="{3030A0B3-789D-4423-8FF7-4FD8872F8E23}"/>
                </a:ext>
              </a:extLst>
            </p:cNvPr>
            <p:cNvSpPr txBox="1">
              <a:spLocks noChangeArrowheads="1"/>
            </p:cNvSpPr>
            <p:nvPr/>
          </p:nvSpPr>
          <p:spPr bwMode="auto">
            <a:xfrm>
              <a:off x="4176" y="2352"/>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sp>
          <p:nvSpPr>
            <p:cNvPr id="19" name="Text Box 47">
              <a:extLst>
                <a:ext uri="{FF2B5EF4-FFF2-40B4-BE49-F238E27FC236}">
                  <a16:creationId xmlns:a16="http://schemas.microsoft.com/office/drawing/2014/main" id="{883F85FD-EE76-4A11-BEBC-64F8C4522E4A}"/>
                </a:ext>
              </a:extLst>
            </p:cNvPr>
            <p:cNvSpPr txBox="1">
              <a:spLocks noChangeArrowheads="1"/>
            </p:cNvSpPr>
            <p:nvPr/>
          </p:nvSpPr>
          <p:spPr bwMode="auto">
            <a:xfrm>
              <a:off x="3696" y="1824"/>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X</a:t>
              </a:r>
            </a:p>
          </p:txBody>
        </p:sp>
        <p:sp>
          <p:nvSpPr>
            <p:cNvPr id="20" name="Text Box 48">
              <a:extLst>
                <a:ext uri="{FF2B5EF4-FFF2-40B4-BE49-F238E27FC236}">
                  <a16:creationId xmlns:a16="http://schemas.microsoft.com/office/drawing/2014/main" id="{541A7647-46F1-4A7D-8F3B-1477C4BB83E8}"/>
                </a:ext>
              </a:extLst>
            </p:cNvPr>
            <p:cNvSpPr txBox="1">
              <a:spLocks noChangeArrowheads="1"/>
            </p:cNvSpPr>
            <p:nvPr/>
          </p:nvSpPr>
          <p:spPr bwMode="auto">
            <a:xfrm>
              <a:off x="528" y="2719"/>
              <a:ext cx="1278" cy="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cs-CZ" sz="2200"/>
                <a:t>incorrect</a:t>
              </a:r>
              <a:endParaRPr lang="cs-CZ" altLang="cs-CZ" sz="2200"/>
            </a:p>
          </p:txBody>
        </p:sp>
        <p:sp>
          <p:nvSpPr>
            <p:cNvPr id="21" name="Text Box 49">
              <a:extLst>
                <a:ext uri="{FF2B5EF4-FFF2-40B4-BE49-F238E27FC236}">
                  <a16:creationId xmlns:a16="http://schemas.microsoft.com/office/drawing/2014/main" id="{FCD52180-4053-4224-AA79-4CB14A625002}"/>
                </a:ext>
              </a:extLst>
            </p:cNvPr>
            <p:cNvSpPr txBox="1">
              <a:spLocks noChangeArrowheads="1"/>
            </p:cNvSpPr>
            <p:nvPr/>
          </p:nvSpPr>
          <p:spPr bwMode="auto">
            <a:xfrm>
              <a:off x="3084" y="2719"/>
              <a:ext cx="1277" cy="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cs-CZ" sz="2200"/>
                <a:t>correct</a:t>
              </a:r>
              <a:endParaRPr lang="cs-CZ" altLang="cs-CZ" sz="2200"/>
            </a:p>
          </p:txBody>
        </p:sp>
        <p:grpSp>
          <p:nvGrpSpPr>
            <p:cNvPr id="22" name="Group 52">
              <a:extLst>
                <a:ext uri="{FF2B5EF4-FFF2-40B4-BE49-F238E27FC236}">
                  <a16:creationId xmlns:a16="http://schemas.microsoft.com/office/drawing/2014/main" id="{0EA627A5-B386-436A-BFAB-4406E7BA277E}"/>
                </a:ext>
              </a:extLst>
            </p:cNvPr>
            <p:cNvGrpSpPr>
              <a:grpSpLocks/>
            </p:cNvGrpSpPr>
            <p:nvPr/>
          </p:nvGrpSpPr>
          <p:grpSpPr bwMode="auto">
            <a:xfrm>
              <a:off x="528" y="1680"/>
              <a:ext cx="2076" cy="873"/>
              <a:chOff x="528" y="1680"/>
              <a:chExt cx="2076" cy="873"/>
            </a:xfrm>
          </p:grpSpPr>
          <p:grpSp>
            <p:nvGrpSpPr>
              <p:cNvPr id="23" name="Group 7">
                <a:extLst>
                  <a:ext uri="{FF2B5EF4-FFF2-40B4-BE49-F238E27FC236}">
                    <a16:creationId xmlns:a16="http://schemas.microsoft.com/office/drawing/2014/main" id="{DAD8D7C1-48A6-494D-9F29-77ABCF0C2559}"/>
                  </a:ext>
                </a:extLst>
              </p:cNvPr>
              <p:cNvGrpSpPr>
                <a:grpSpLocks/>
              </p:cNvGrpSpPr>
              <p:nvPr/>
            </p:nvGrpSpPr>
            <p:grpSpPr bwMode="auto">
              <a:xfrm>
                <a:off x="528" y="1890"/>
                <a:ext cx="479" cy="331"/>
                <a:chOff x="2520" y="5220"/>
                <a:chExt cx="540" cy="360"/>
              </a:xfrm>
            </p:grpSpPr>
            <p:sp>
              <p:nvSpPr>
                <p:cNvPr id="36" name="Oval 8">
                  <a:extLst>
                    <a:ext uri="{FF2B5EF4-FFF2-40B4-BE49-F238E27FC236}">
                      <a16:creationId xmlns:a16="http://schemas.microsoft.com/office/drawing/2014/main" id="{72E66966-2009-481C-821F-F4AC8CD73762}"/>
                    </a:ext>
                  </a:extLst>
                </p:cNvPr>
                <p:cNvSpPr>
                  <a:spLocks noChangeArrowheads="1"/>
                </p:cNvSpPr>
                <p:nvPr/>
              </p:nvSpPr>
              <p:spPr bwMode="auto">
                <a:xfrm>
                  <a:off x="25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37" name="Text Box 9">
                  <a:extLst>
                    <a:ext uri="{FF2B5EF4-FFF2-40B4-BE49-F238E27FC236}">
                      <a16:creationId xmlns:a16="http://schemas.microsoft.com/office/drawing/2014/main" id="{7E0C9F29-AA3D-4220-ADC2-00EE7CA76E7A}"/>
                    </a:ext>
                  </a:extLst>
                </p:cNvPr>
                <p:cNvSpPr txBox="1">
                  <a:spLocks noChangeArrowheads="1"/>
                </p:cNvSpPr>
                <p:nvPr/>
              </p:nvSpPr>
              <p:spPr bwMode="auto">
                <a:xfrm>
                  <a:off x="25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1</a:t>
                  </a:r>
                </a:p>
              </p:txBody>
            </p:sp>
          </p:grpSp>
          <p:grpSp>
            <p:nvGrpSpPr>
              <p:cNvPr id="24" name="Group 10">
                <a:extLst>
                  <a:ext uri="{FF2B5EF4-FFF2-40B4-BE49-F238E27FC236}">
                    <a16:creationId xmlns:a16="http://schemas.microsoft.com/office/drawing/2014/main" id="{3D948018-6E34-422E-9C09-FD5B23EFF371}"/>
                  </a:ext>
                </a:extLst>
              </p:cNvPr>
              <p:cNvGrpSpPr>
                <a:grpSpLocks/>
              </p:cNvGrpSpPr>
              <p:nvPr/>
            </p:nvGrpSpPr>
            <p:grpSpPr bwMode="auto">
              <a:xfrm>
                <a:off x="1326" y="1890"/>
                <a:ext cx="480" cy="331"/>
                <a:chOff x="3420" y="5220"/>
                <a:chExt cx="540" cy="360"/>
              </a:xfrm>
            </p:grpSpPr>
            <p:sp>
              <p:nvSpPr>
                <p:cNvPr id="34" name="Oval 11">
                  <a:extLst>
                    <a:ext uri="{FF2B5EF4-FFF2-40B4-BE49-F238E27FC236}">
                      <a16:creationId xmlns:a16="http://schemas.microsoft.com/office/drawing/2014/main" id="{BCC838D8-C27D-4675-B2B6-BEFF43E76104}"/>
                    </a:ext>
                  </a:extLst>
                </p:cNvPr>
                <p:cNvSpPr>
                  <a:spLocks noChangeArrowheads="1"/>
                </p:cNvSpPr>
                <p:nvPr/>
              </p:nvSpPr>
              <p:spPr bwMode="auto">
                <a:xfrm>
                  <a:off x="34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35" name="Text Box 12">
                  <a:extLst>
                    <a:ext uri="{FF2B5EF4-FFF2-40B4-BE49-F238E27FC236}">
                      <a16:creationId xmlns:a16="http://schemas.microsoft.com/office/drawing/2014/main" id="{2D969491-DCC9-46DE-8AF9-494570C5D0BD}"/>
                    </a:ext>
                  </a:extLst>
                </p:cNvPr>
                <p:cNvSpPr txBox="1">
                  <a:spLocks noChangeArrowheads="1"/>
                </p:cNvSpPr>
                <p:nvPr/>
              </p:nvSpPr>
              <p:spPr bwMode="auto">
                <a:xfrm>
                  <a:off x="34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2</a:t>
                  </a:r>
                </a:p>
              </p:txBody>
            </p:sp>
          </p:grpSp>
          <p:grpSp>
            <p:nvGrpSpPr>
              <p:cNvPr id="25" name="Group 13">
                <a:extLst>
                  <a:ext uri="{FF2B5EF4-FFF2-40B4-BE49-F238E27FC236}">
                    <a16:creationId xmlns:a16="http://schemas.microsoft.com/office/drawing/2014/main" id="{C50A3FA2-0DAA-4BCE-9BF2-21D957299D92}"/>
                  </a:ext>
                </a:extLst>
              </p:cNvPr>
              <p:cNvGrpSpPr>
                <a:grpSpLocks/>
              </p:cNvGrpSpPr>
              <p:nvPr/>
            </p:nvGrpSpPr>
            <p:grpSpPr bwMode="auto">
              <a:xfrm>
                <a:off x="2125" y="1890"/>
                <a:ext cx="479" cy="331"/>
                <a:chOff x="4320" y="5220"/>
                <a:chExt cx="540" cy="360"/>
              </a:xfrm>
            </p:grpSpPr>
            <p:sp>
              <p:nvSpPr>
                <p:cNvPr id="32" name="Oval 14">
                  <a:extLst>
                    <a:ext uri="{FF2B5EF4-FFF2-40B4-BE49-F238E27FC236}">
                      <a16:creationId xmlns:a16="http://schemas.microsoft.com/office/drawing/2014/main" id="{092E545B-FD8D-4AF4-ADAD-DE8B06E5E914}"/>
                    </a:ext>
                  </a:extLst>
                </p:cNvPr>
                <p:cNvSpPr>
                  <a:spLocks noChangeArrowheads="1"/>
                </p:cNvSpPr>
                <p:nvPr/>
              </p:nvSpPr>
              <p:spPr bwMode="auto">
                <a:xfrm>
                  <a:off x="4320" y="5220"/>
                  <a:ext cx="360" cy="360"/>
                </a:xfrm>
                <a:prstGeom prst="ellipse">
                  <a:avLst/>
                </a:prstGeom>
                <a:solidFill>
                  <a:srgbClr val="FFFFFF"/>
                </a:solidFill>
                <a:ln w="9525">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cs-CZ"/>
                </a:p>
              </p:txBody>
            </p:sp>
            <p:sp>
              <p:nvSpPr>
                <p:cNvPr id="33" name="Text Box 15">
                  <a:extLst>
                    <a:ext uri="{FF2B5EF4-FFF2-40B4-BE49-F238E27FC236}">
                      <a16:creationId xmlns:a16="http://schemas.microsoft.com/office/drawing/2014/main" id="{7DC49228-9E76-4169-9303-2ABD763CBD7F}"/>
                    </a:ext>
                  </a:extLst>
                </p:cNvPr>
                <p:cNvSpPr txBox="1">
                  <a:spLocks noChangeArrowheads="1"/>
                </p:cNvSpPr>
                <p:nvPr/>
              </p:nvSpPr>
              <p:spPr bwMode="auto">
                <a:xfrm>
                  <a:off x="4320" y="5220"/>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3</a:t>
                  </a:r>
                </a:p>
              </p:txBody>
            </p:sp>
          </p:grpSp>
          <p:sp>
            <p:nvSpPr>
              <p:cNvPr id="26" name="Line 17">
                <a:extLst>
                  <a:ext uri="{FF2B5EF4-FFF2-40B4-BE49-F238E27FC236}">
                    <a16:creationId xmlns:a16="http://schemas.microsoft.com/office/drawing/2014/main" id="{E7AE2514-764F-415E-89BD-B48F0F1F7817}"/>
                  </a:ext>
                </a:extLst>
              </p:cNvPr>
              <p:cNvSpPr>
                <a:spLocks noChangeShapeType="1"/>
              </p:cNvSpPr>
              <p:nvPr/>
            </p:nvSpPr>
            <p:spPr bwMode="auto">
              <a:xfrm>
                <a:off x="1646" y="2056"/>
                <a:ext cx="479" cy="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a:lstStyle/>
              <a:p>
                <a:endParaRPr lang="cs-CZ"/>
              </a:p>
            </p:txBody>
          </p:sp>
          <p:sp>
            <p:nvSpPr>
              <p:cNvPr id="27" name="Freeform 18">
                <a:extLst>
                  <a:ext uri="{FF2B5EF4-FFF2-40B4-BE49-F238E27FC236}">
                    <a16:creationId xmlns:a16="http://schemas.microsoft.com/office/drawing/2014/main" id="{EA7D042E-1179-405A-BF35-9E12478362D1}"/>
                  </a:ext>
                </a:extLst>
              </p:cNvPr>
              <p:cNvSpPr>
                <a:spLocks/>
              </p:cNvSpPr>
              <p:nvPr/>
            </p:nvSpPr>
            <p:spPr bwMode="auto">
              <a:xfrm>
                <a:off x="845" y="1862"/>
                <a:ext cx="479" cy="194"/>
              </a:xfrm>
              <a:custGeom>
                <a:avLst/>
                <a:gdLst>
                  <a:gd name="T0" fmla="*/ 0 w 540"/>
                  <a:gd name="T1" fmla="*/ 179 h 210"/>
                  <a:gd name="T2" fmla="*/ 142 w 540"/>
                  <a:gd name="T3" fmla="*/ 26 h 210"/>
                  <a:gd name="T4" fmla="*/ 283 w 540"/>
                  <a:gd name="T5" fmla="*/ 26 h 210"/>
                  <a:gd name="T6" fmla="*/ 425 w 540"/>
                  <a:gd name="T7" fmla="*/ 179 h 210"/>
                  <a:gd name="T8" fmla="*/ 0 60000 65536"/>
                  <a:gd name="T9" fmla="*/ 0 60000 65536"/>
                  <a:gd name="T10" fmla="*/ 0 60000 65536"/>
                  <a:gd name="T11" fmla="*/ 0 60000 65536"/>
                  <a:gd name="T12" fmla="*/ 0 w 540"/>
                  <a:gd name="T13" fmla="*/ 0 h 210"/>
                  <a:gd name="T14" fmla="*/ 540 w 540"/>
                  <a:gd name="T15" fmla="*/ 210 h 210"/>
                </a:gdLst>
                <a:ahLst/>
                <a:cxnLst>
                  <a:cxn ang="T8">
                    <a:pos x="T0" y="T1"/>
                  </a:cxn>
                  <a:cxn ang="T9">
                    <a:pos x="T2" y="T3"/>
                  </a:cxn>
                  <a:cxn ang="T10">
                    <a:pos x="T4" y="T5"/>
                  </a:cxn>
                  <a:cxn ang="T11">
                    <a:pos x="T6" y="T7"/>
                  </a:cxn>
                </a:cxnLst>
                <a:rect l="T12" t="T13" r="T14" b="T15"/>
                <a:pathLst>
                  <a:path w="540" h="210">
                    <a:moveTo>
                      <a:pt x="0" y="210"/>
                    </a:moveTo>
                    <a:cubicBezTo>
                      <a:pt x="60" y="135"/>
                      <a:pt x="120" y="60"/>
                      <a:pt x="180" y="30"/>
                    </a:cubicBezTo>
                    <a:cubicBezTo>
                      <a:pt x="240" y="0"/>
                      <a:pt x="300" y="0"/>
                      <a:pt x="360" y="30"/>
                    </a:cubicBezTo>
                    <a:cubicBezTo>
                      <a:pt x="420" y="60"/>
                      <a:pt x="540" y="120"/>
                      <a:pt x="540" y="210"/>
                    </a:cubicBezTo>
                  </a:path>
                </a:pathLst>
              </a:custGeom>
              <a:noFill/>
              <a:ln w="9525">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8" name="Text Box 21">
                <a:extLst>
                  <a:ext uri="{FF2B5EF4-FFF2-40B4-BE49-F238E27FC236}">
                    <a16:creationId xmlns:a16="http://schemas.microsoft.com/office/drawing/2014/main" id="{FDD67ABB-309B-438E-803B-BAD51F249C35}"/>
                  </a:ext>
                </a:extLst>
              </p:cNvPr>
              <p:cNvSpPr txBox="1">
                <a:spLocks noChangeArrowheads="1"/>
              </p:cNvSpPr>
              <p:nvPr/>
            </p:nvSpPr>
            <p:spPr bwMode="auto">
              <a:xfrm>
                <a:off x="847" y="2221"/>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B</a:t>
                </a:r>
              </a:p>
            </p:txBody>
          </p:sp>
          <p:sp>
            <p:nvSpPr>
              <p:cNvPr id="29" name="Text Box 22">
                <a:extLst>
                  <a:ext uri="{FF2B5EF4-FFF2-40B4-BE49-F238E27FC236}">
                    <a16:creationId xmlns:a16="http://schemas.microsoft.com/office/drawing/2014/main" id="{D31FC6DA-9B8C-43C7-A9AC-B5D14C28802A}"/>
                  </a:ext>
                </a:extLst>
              </p:cNvPr>
              <p:cNvSpPr txBox="1">
                <a:spLocks noChangeArrowheads="1"/>
              </p:cNvSpPr>
              <p:nvPr/>
            </p:nvSpPr>
            <p:spPr bwMode="auto">
              <a:xfrm>
                <a:off x="1728" y="1824"/>
                <a:ext cx="47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C</a:t>
                </a:r>
              </a:p>
            </p:txBody>
          </p:sp>
          <p:sp>
            <p:nvSpPr>
              <p:cNvPr id="30" name="Text Box 23">
                <a:extLst>
                  <a:ext uri="{FF2B5EF4-FFF2-40B4-BE49-F238E27FC236}">
                    <a16:creationId xmlns:a16="http://schemas.microsoft.com/office/drawing/2014/main" id="{E28F790F-43FC-4018-98C8-3BF0E0C2E7B8}"/>
                  </a:ext>
                </a:extLst>
              </p:cNvPr>
              <p:cNvSpPr txBox="1">
                <a:spLocks noChangeArrowheads="1"/>
              </p:cNvSpPr>
              <p:nvPr/>
            </p:nvSpPr>
            <p:spPr bwMode="auto">
              <a:xfrm>
                <a:off x="912" y="1680"/>
                <a:ext cx="639"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sz="1800"/>
                  <a:t> A</a:t>
                </a:r>
              </a:p>
            </p:txBody>
          </p:sp>
          <p:sp>
            <p:nvSpPr>
              <p:cNvPr id="31" name="Freeform 50">
                <a:extLst>
                  <a:ext uri="{FF2B5EF4-FFF2-40B4-BE49-F238E27FC236}">
                    <a16:creationId xmlns:a16="http://schemas.microsoft.com/office/drawing/2014/main" id="{DC9462FF-DE06-4F7D-9A3D-2D590D7A15DC}"/>
                  </a:ext>
                </a:extLst>
              </p:cNvPr>
              <p:cNvSpPr>
                <a:spLocks/>
              </p:cNvSpPr>
              <p:nvPr/>
            </p:nvSpPr>
            <p:spPr bwMode="auto">
              <a:xfrm rot="10639519">
                <a:off x="847" y="2111"/>
                <a:ext cx="495" cy="193"/>
              </a:xfrm>
              <a:custGeom>
                <a:avLst/>
                <a:gdLst>
                  <a:gd name="T0" fmla="*/ 0 w 540"/>
                  <a:gd name="T1" fmla="*/ 177 h 210"/>
                  <a:gd name="T2" fmla="*/ 151 w 540"/>
                  <a:gd name="T3" fmla="*/ 26 h 210"/>
                  <a:gd name="T4" fmla="*/ 302 w 540"/>
                  <a:gd name="T5" fmla="*/ 26 h 210"/>
                  <a:gd name="T6" fmla="*/ 454 w 540"/>
                  <a:gd name="T7" fmla="*/ 177 h 210"/>
                  <a:gd name="T8" fmla="*/ 0 60000 65536"/>
                  <a:gd name="T9" fmla="*/ 0 60000 65536"/>
                  <a:gd name="T10" fmla="*/ 0 60000 65536"/>
                  <a:gd name="T11" fmla="*/ 0 60000 65536"/>
                  <a:gd name="T12" fmla="*/ 0 w 540"/>
                  <a:gd name="T13" fmla="*/ 0 h 210"/>
                  <a:gd name="T14" fmla="*/ 540 w 540"/>
                  <a:gd name="T15" fmla="*/ 210 h 210"/>
                </a:gdLst>
                <a:ahLst/>
                <a:cxnLst>
                  <a:cxn ang="T8">
                    <a:pos x="T0" y="T1"/>
                  </a:cxn>
                  <a:cxn ang="T9">
                    <a:pos x="T2" y="T3"/>
                  </a:cxn>
                  <a:cxn ang="T10">
                    <a:pos x="T4" y="T5"/>
                  </a:cxn>
                  <a:cxn ang="T11">
                    <a:pos x="T6" y="T7"/>
                  </a:cxn>
                </a:cxnLst>
                <a:rect l="T12" t="T13" r="T14" b="T15"/>
                <a:pathLst>
                  <a:path w="540" h="210">
                    <a:moveTo>
                      <a:pt x="0" y="210"/>
                    </a:moveTo>
                    <a:cubicBezTo>
                      <a:pt x="60" y="135"/>
                      <a:pt x="120" y="60"/>
                      <a:pt x="180" y="30"/>
                    </a:cubicBezTo>
                    <a:cubicBezTo>
                      <a:pt x="240" y="0"/>
                      <a:pt x="300" y="0"/>
                      <a:pt x="360" y="30"/>
                    </a:cubicBezTo>
                    <a:cubicBezTo>
                      <a:pt x="420" y="60"/>
                      <a:pt x="540" y="120"/>
                      <a:pt x="540" y="210"/>
                    </a:cubicBezTo>
                  </a:path>
                </a:pathLst>
              </a:custGeom>
              <a:noFill/>
              <a:ln w="9525">
                <a:solidFill>
                  <a:srgbClr val="000000"/>
                </a:solidFill>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cs-CZ"/>
              </a:p>
            </p:txBody>
          </p:sp>
        </p:grpSp>
      </p:grpSp>
    </p:spTree>
    <p:extLst>
      <p:ext uri="{BB962C8B-B14F-4D97-AF65-F5344CB8AC3E}">
        <p14:creationId xmlns:p14="http://schemas.microsoft.com/office/powerpoint/2010/main" val="396940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758581"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Construction of a  project graph – an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Introduction of a special new product covers twelve activities A-L. In the next table, there are activities with their lengths and all predecessors. Construct a graph of this project.</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841A8E8A-D86A-42D6-B83B-49EEC457C4B1}"/>
              </a:ext>
            </a:extLst>
          </p:cNvPr>
          <p:cNvGraphicFramePr>
            <a:graphicFrameLocks noChangeAspect="1"/>
          </p:cNvGraphicFramePr>
          <p:nvPr>
            <p:extLst>
              <p:ext uri="{D42A27DB-BD31-4B8C-83A1-F6EECF244321}">
                <p14:modId xmlns:p14="http://schemas.microsoft.com/office/powerpoint/2010/main" val="287538963"/>
              </p:ext>
            </p:extLst>
          </p:nvPr>
        </p:nvGraphicFramePr>
        <p:xfrm>
          <a:off x="2387724" y="2439873"/>
          <a:ext cx="4800600" cy="4222641"/>
        </p:xfrm>
        <a:graphic>
          <a:graphicData uri="http://schemas.openxmlformats.org/presentationml/2006/ole">
            <mc:AlternateContent xmlns:mc="http://schemas.openxmlformats.org/markup-compatibility/2006">
              <mc:Choice xmlns:v="urn:schemas-microsoft-com:vml" Requires="v">
                <p:oleObj spid="_x0000_s1031" name="Document" r:id="rId3" imgW="2862525" imgH="2510742" progId="Word.Document.8">
                  <p:embed/>
                </p:oleObj>
              </mc:Choice>
              <mc:Fallback>
                <p:oleObj name="Document" r:id="rId3" imgW="2862525" imgH="2510742" progId="Word.Document.8">
                  <p:embed/>
                  <p:pic>
                    <p:nvPicPr>
                      <p:cNvPr id="1026" name="Object 4">
                        <a:extLst>
                          <a:ext uri="{FF2B5EF4-FFF2-40B4-BE49-F238E27FC236}">
                            <a16:creationId xmlns:a16="http://schemas.microsoft.com/office/drawing/2014/main" id="{F30A3D62-CB26-42F2-AF7A-BB3091012A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7724" y="2439873"/>
                        <a:ext cx="4800600" cy="422264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6408071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1335</Words>
  <Application>Microsoft Office PowerPoint</Application>
  <PresentationFormat>Widescreen</PresentationFormat>
  <Paragraphs>330</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2" baseType="lpstr">
      <vt:lpstr>Arial</vt:lpstr>
      <vt:lpstr>Calibri</vt:lpstr>
      <vt:lpstr>Calibri Light</vt:lpstr>
      <vt:lpstr>Times New Roman</vt:lpstr>
      <vt:lpstr>Motiv Office</vt:lpstr>
      <vt:lpstr>Document</vt:lpstr>
      <vt:lpstr>Dokument</vt:lpstr>
      <vt:lpstr>Project Management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38</cp:revision>
  <dcterms:created xsi:type="dcterms:W3CDTF">2016-11-25T20:36:16Z</dcterms:created>
  <dcterms:modified xsi:type="dcterms:W3CDTF">2019-12-16T21:25:01Z</dcterms:modified>
</cp:coreProperties>
</file>