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95DAE-C3E2-4AFA-A469-5C86B6D6CB6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C3812-0DEC-4122-97DB-87D6CC816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23C0-AB94-4635-A823-6EB9A9140D3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325C0-14F4-45FA-A891-3D44EDE43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42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2702-216D-429B-9566-1C8E0AFD206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03AD-7605-4F0A-AD9C-7CFF5BEB21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06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881C-3F88-486E-BF26-87184AA482C1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8903-93ED-4FBA-A9B5-6AB38BE33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91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0305-4A83-470E-8C4B-498DEC641D41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6A0DE-BA0B-42C9-9631-122AF5F041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12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F5142-B3BC-49A2-A448-18CFE23E95D7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29E1-8458-4CF6-AC93-29DEF94528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E716-5447-4903-BD40-166B07D693F5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CAF66-D792-4F84-87E1-47480EA3A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06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58B62-2CF0-47CB-A220-4EC7D54BF13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58055-3976-4E61-9E6A-501C6E41F0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40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F3A7-A20F-47F8-9518-A0AB0F1A508B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5C38-84DE-424F-BC85-02CDB5C44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0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E65F1-1BFB-4A7B-A08A-D204B2C9652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5772-ACA9-4509-8229-DBFB06EF3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16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929E-064F-4F82-B159-5DC91A4EC905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E67D6-AC1D-4E8F-9FA5-28C7DF785B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2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46266D-B97F-414F-9F0A-17BB7182FC04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913733-E51A-4E24-BF9A-81A5FFB353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</a:t>
            </a:r>
            <a:r>
              <a:rPr lang="cs-CZ" altLang="cs-CZ" b="1" dirty="0" smtClean="0"/>
              <a:t>na </a:t>
            </a:r>
            <a:r>
              <a:rPr lang="cs-CZ" altLang="cs-CZ" b="1" dirty="0" smtClean="0"/>
              <a:t>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</a:t>
            </a:r>
            <a:r>
              <a:rPr lang="cs-CZ" altLang="cs-CZ" b="1" dirty="0" smtClean="0">
                <a:solidFill>
                  <a:schemeClr val="tx1"/>
                </a:solidFill>
              </a:rPr>
              <a:t>10</a:t>
            </a:r>
            <a:endParaRPr lang="cs-CZ" altLang="cs-CZ" b="1" dirty="0" smtClean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  <a:cs typeface="+mn-cs"/>
              </a:rPr>
              <a:t>Doc.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Bezpečnost na internetu</a:t>
            </a:r>
            <a:endParaRPr lang="cs-CZ" altLang="cs-CZ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72488" cy="24050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Internet jako počítačová síť</a:t>
            </a:r>
          </a:p>
          <a:p>
            <a:pPr eaLnBrk="1" hangingPunct="1">
              <a:defRPr/>
            </a:pPr>
            <a:r>
              <a:rPr lang="cs-CZ" dirty="0" smtClean="0"/>
              <a:t>Hrozby na internetu</a:t>
            </a:r>
          </a:p>
          <a:p>
            <a:pPr eaLnBrk="1" hangingPunct="1">
              <a:defRPr/>
            </a:pPr>
            <a:r>
              <a:rPr lang="cs-CZ" dirty="0" smtClean="0"/>
              <a:t>Zásady bezpečnosti v počítačové síti </a:t>
            </a:r>
            <a:r>
              <a:rPr lang="en-GB" dirty="0" smtClean="0"/>
              <a:t>&amp;</a:t>
            </a:r>
            <a:r>
              <a:rPr lang="cs-CZ" dirty="0" smtClean="0"/>
              <a:t> na internetu</a:t>
            </a:r>
          </a:p>
          <a:p>
            <a:pPr eaLnBrk="1" hangingPunct="1">
              <a:defRPr/>
            </a:pPr>
            <a:r>
              <a:rPr lang="cs-CZ" dirty="0" smtClean="0"/>
              <a:t>Globální počítačová bezpečnost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Elektronický podpis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72488" cy="24050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Elektronický podpis </a:t>
            </a:r>
            <a:r>
              <a:rPr lang="en-US" dirty="0" smtClean="0"/>
              <a:t>&amp;</a:t>
            </a:r>
            <a:r>
              <a:rPr lang="cs-CZ" dirty="0" smtClean="0"/>
              <a:t> digitální podpis</a:t>
            </a:r>
          </a:p>
          <a:p>
            <a:pPr eaLnBrk="1" hangingPunct="1">
              <a:defRPr/>
            </a:pPr>
            <a:r>
              <a:rPr lang="cs-CZ" dirty="0" smtClean="0"/>
              <a:t>Zákon o elektronickém podpisu</a:t>
            </a:r>
          </a:p>
          <a:p>
            <a:pPr eaLnBrk="1" hangingPunct="1">
              <a:defRPr/>
            </a:pPr>
            <a:r>
              <a:rPr lang="cs-CZ" dirty="0" smtClean="0"/>
              <a:t>Certifikační autorita</a:t>
            </a:r>
          </a:p>
          <a:p>
            <a:pPr eaLnBrk="1" hangingPunct="1">
              <a:defRPr/>
            </a:pPr>
            <a:r>
              <a:rPr lang="cs-CZ" dirty="0" smtClean="0"/>
              <a:t>Certifikát </a:t>
            </a:r>
            <a:r>
              <a:rPr lang="en-US" dirty="0" smtClean="0"/>
              <a:t>&amp;</a:t>
            </a:r>
            <a:r>
              <a:rPr lang="cs-CZ" dirty="0" smtClean="0"/>
              <a:t> doba platnosti</a:t>
            </a:r>
          </a:p>
          <a:p>
            <a:pPr eaLnBrk="1" hangingPunct="1">
              <a:defRPr/>
            </a:pPr>
            <a:r>
              <a:rPr lang="cs-CZ" dirty="0" smtClean="0"/>
              <a:t>Elektronický klíč</a:t>
            </a:r>
          </a:p>
          <a:p>
            <a:pPr eaLnBrk="1" hangingPunct="1">
              <a:defRPr/>
            </a:pPr>
            <a:r>
              <a:rPr lang="cs-CZ" dirty="0" smtClean="0"/>
              <a:t>Symetrické </a:t>
            </a:r>
            <a:r>
              <a:rPr lang="en-US" dirty="0" smtClean="0"/>
              <a:t>&amp;</a:t>
            </a:r>
            <a:r>
              <a:rPr lang="cs-CZ" dirty="0" smtClean="0"/>
              <a:t> asymetrické šifrování</a:t>
            </a:r>
          </a:p>
          <a:p>
            <a:pPr eaLnBrk="1" hangingPunct="1">
              <a:defRPr/>
            </a:pPr>
            <a:r>
              <a:rPr lang="cs-CZ" dirty="0" smtClean="0"/>
              <a:t>Princip digitálního podpisu</a:t>
            </a:r>
          </a:p>
          <a:p>
            <a:pPr eaLnBrk="1" hangingPunct="1">
              <a:defRPr/>
            </a:pPr>
            <a:r>
              <a:rPr lang="cs-CZ" dirty="0" smtClean="0"/>
              <a:t>Co digitální podpis zajišťuje?</a:t>
            </a:r>
          </a:p>
          <a:p>
            <a:pPr eaLnBrk="1" hangingPunct="1">
              <a:defRPr/>
            </a:pPr>
            <a:r>
              <a:rPr lang="cs-CZ" dirty="0" smtClean="0"/>
              <a:t>Využitelnost digitálního podpisu v e-business</a:t>
            </a:r>
          </a:p>
          <a:p>
            <a:pPr eaLnBrk="1" hangingPunct="1">
              <a:defRPr/>
            </a:pPr>
            <a:endParaRPr lang="cs-CZ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32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76</Words>
  <Application>Microsoft Office PowerPoint</Application>
  <PresentationFormat>Předvádění na obrazovce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Podnikání na internetu</vt:lpstr>
      <vt:lpstr>Bezpečnost na internetu</vt:lpstr>
      <vt:lpstr>Elektronický podpis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43</cp:revision>
  <dcterms:created xsi:type="dcterms:W3CDTF">2009-09-17T16:58:41Z</dcterms:created>
  <dcterms:modified xsi:type="dcterms:W3CDTF">2017-01-08T07:21:19Z</dcterms:modified>
</cp:coreProperties>
</file>