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9FC45-7BD5-451D-8A76-F9ABACBE3DA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F8984-0760-4290-9F45-4235930F54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2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4FF7-EA3C-4AA2-AA83-7A19C5C48448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3C180-5C55-4142-82FE-733ED3A79F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69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85E3-F09A-4CB2-9EAC-718D2239DD7A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6196A-D0D8-4045-96CD-ADB49720D0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1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322A-4CC4-4C22-AA97-4C57582D36EA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F2749-677C-4E30-A40D-22CD5099F7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10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C6FE-64BC-4756-9853-22F6D08794AD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DBE39-E6B4-4CE9-B4F2-C3579F4CED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039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9AA5-A733-497A-A129-111052869E96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84C53-63E4-400F-9CED-D1C2D0A610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42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519F-0248-49E6-9099-D1DE2EC606D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C596-1FCE-487A-B55C-62D7B8E52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9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8913-DE37-47A9-92E2-D94959DAC42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D0D0A-A232-4A94-ADDD-38E735FEA1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10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E4F6-ED37-48EA-B15B-7E2A8EB41C6B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7CC21-A717-42AF-8731-81FF89FC4E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58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6A59-F0D9-4726-A62E-8BC9C7354EE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2C9D-BBBE-4D43-85DA-A1DB277832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71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F4C9-79C6-4857-A8B1-618B27427C05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90E2-4A4C-455B-B29A-48204026D5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0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20EFD-D987-4CF6-A20F-77A8280B4AD7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9BC249-83E0-4C7D-9E72-5A085CAD821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</a:t>
            </a:r>
            <a:r>
              <a:rPr lang="cs-CZ" altLang="cs-CZ" b="1" dirty="0" smtClean="0"/>
              <a:t>na </a:t>
            </a:r>
            <a:r>
              <a:rPr lang="cs-CZ" altLang="cs-CZ" b="1" dirty="0" smtClean="0"/>
              <a:t>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</a:t>
            </a:r>
            <a:r>
              <a:rPr lang="cs-CZ" altLang="cs-CZ" b="1" dirty="0" smtClean="0">
                <a:solidFill>
                  <a:schemeClr val="tx1"/>
                </a:solidFill>
              </a:rPr>
              <a:t>11</a:t>
            </a:r>
            <a:endParaRPr lang="cs-CZ" altLang="cs-CZ" b="1" dirty="0" smtClean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  <a:cs typeface="+mn-cs"/>
              </a:rPr>
              <a:t>Doc.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Efektivita </a:t>
            </a:r>
            <a:r>
              <a:rPr lang="cs-CZ" altLang="cs-CZ" dirty="0" smtClean="0"/>
              <a:t>e-business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Přínos e-business pro zákazníka</a:t>
            </a:r>
          </a:p>
          <a:p>
            <a:pPr eaLnBrk="1" hangingPunct="1"/>
            <a:r>
              <a:rPr lang="cs-CZ" altLang="cs-CZ" dirty="0" smtClean="0"/>
              <a:t>Přínos e-business pro prodejce </a:t>
            </a:r>
            <a:r>
              <a:rPr lang="en-GB" altLang="cs-CZ" dirty="0" smtClean="0"/>
              <a:t>&amp;</a:t>
            </a:r>
            <a:r>
              <a:rPr lang="cs-CZ" altLang="cs-CZ" dirty="0" smtClean="0"/>
              <a:t> výrobce </a:t>
            </a:r>
            <a:r>
              <a:rPr lang="en-GB" altLang="cs-CZ" dirty="0" smtClean="0"/>
              <a:t>&amp;</a:t>
            </a:r>
            <a:r>
              <a:rPr lang="cs-CZ" altLang="cs-CZ" dirty="0" smtClean="0"/>
              <a:t> distributora </a:t>
            </a:r>
            <a:r>
              <a:rPr lang="en-GB" altLang="cs-CZ" dirty="0" smtClean="0"/>
              <a:t>&amp;</a:t>
            </a:r>
            <a:r>
              <a:rPr lang="cs-CZ" altLang="cs-CZ" dirty="0" smtClean="0"/>
              <a:t> …</a:t>
            </a:r>
            <a:endParaRPr lang="cs-CZ" altLang="cs-CZ" dirty="0"/>
          </a:p>
          <a:p>
            <a:pPr eaLnBrk="1" hangingPunct="1"/>
            <a:r>
              <a:rPr lang="cs-CZ" altLang="cs-CZ" dirty="0" smtClean="0"/>
              <a:t>Řízení e-business </a:t>
            </a:r>
            <a:r>
              <a:rPr lang="en-GB" altLang="cs-CZ" dirty="0" smtClean="0"/>
              <a:t>&amp;</a:t>
            </a:r>
            <a:r>
              <a:rPr lang="cs-CZ" altLang="cs-CZ" dirty="0" smtClean="0"/>
              <a:t> e-commerce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Efektivita e-commerce systému</a:t>
            </a:r>
          </a:p>
          <a:p>
            <a:pPr eaLnBrk="1" hangingPunct="1"/>
            <a:r>
              <a:rPr lang="cs-CZ" altLang="cs-CZ" dirty="0" smtClean="0"/>
              <a:t>ROI (Return on </a:t>
            </a:r>
            <a:r>
              <a:rPr lang="cs-CZ" altLang="cs-CZ" dirty="0" err="1" smtClean="0"/>
              <a:t>Investment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Business Intelligence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50</Words>
  <Application>Microsoft Office PowerPoint</Application>
  <PresentationFormat>Předvádění na obrazovce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Podnikání na internetu</vt:lpstr>
      <vt:lpstr>Efektivita e-business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49</cp:revision>
  <dcterms:created xsi:type="dcterms:W3CDTF">2009-09-17T16:58:41Z</dcterms:created>
  <dcterms:modified xsi:type="dcterms:W3CDTF">2017-01-08T07:26:51Z</dcterms:modified>
</cp:coreProperties>
</file>