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3" r:id="rId5"/>
    <p:sldId id="262" r:id="rId6"/>
    <p:sldId id="261" r:id="rId7"/>
    <p:sldId id="259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46AE9-EA1A-44BA-8388-6FB7FC53EFF9}" type="datetimeFigureOut">
              <a:rPr lang="cs-CZ"/>
              <a:pPr>
                <a:defRPr/>
              </a:pPr>
              <a:t>3. 3. 2020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7B1A8-7745-4595-92D8-40165C098F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19FD8-AD30-4759-9552-CC65250428D3}" type="datetimeFigureOut">
              <a:rPr lang="cs-CZ"/>
              <a:pPr>
                <a:defRPr/>
              </a:pPr>
              <a:t>3. 3. 2020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0F073-6F14-4BA3-982B-76B36B83B9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13E8B-64B1-422B-A4B6-41C34613070C}" type="datetimeFigureOut">
              <a:rPr lang="cs-CZ"/>
              <a:pPr>
                <a:defRPr/>
              </a:pPr>
              <a:t>3. 3. 2020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1A196-271A-4747-B3B0-5674F4AB3B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59549-EA0A-4017-9F62-C0A2AEED8643}" type="datetimeFigureOut">
              <a:rPr lang="cs-CZ"/>
              <a:pPr>
                <a:defRPr/>
              </a:pPr>
              <a:t>3. 3. 2020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133A5-0F5F-482C-9869-4FD3661DAA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E2A7E-61E6-4349-AD8F-F7851280B98E}" type="datetimeFigureOut">
              <a:rPr lang="cs-CZ"/>
              <a:pPr>
                <a:defRPr/>
              </a:pPr>
              <a:t>3. 3. 2020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A4212-5168-42FE-B315-38202E7A42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C12D4-809C-4DCA-A740-79FB9BF9DBCF}" type="datetimeFigureOut">
              <a:rPr lang="cs-CZ"/>
              <a:pPr>
                <a:defRPr/>
              </a:pPr>
              <a:t>3. 3. 2020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05B72-C7B8-44D3-88E9-2458ABD8DA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38456-0CC1-4162-B7B7-06DDEB5847AB}" type="datetimeFigureOut">
              <a:rPr lang="cs-CZ"/>
              <a:pPr>
                <a:defRPr/>
              </a:pPr>
              <a:t>3. 3. 2020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5E3DE-45BF-4E6E-B80A-26250910B7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67955-533B-4C5D-A9E3-3C04C99EA9AF}" type="datetimeFigureOut">
              <a:rPr lang="cs-CZ"/>
              <a:pPr>
                <a:defRPr/>
              </a:pPr>
              <a:t>3. 3. 2020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10C91-3CF5-4BE7-A00A-928F5B751A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AF88F-6BC9-4EB7-8C3E-74DE2F2D001C}" type="datetimeFigureOut">
              <a:rPr lang="cs-CZ"/>
              <a:pPr>
                <a:defRPr/>
              </a:pPr>
              <a:t>3. 3. 2020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457-6289-4C31-8679-811CF7068E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95040-3840-42E4-BBD0-BC6A48169B16}" type="datetimeFigureOut">
              <a:rPr lang="cs-CZ"/>
              <a:pPr>
                <a:defRPr/>
              </a:pPr>
              <a:t>3. 3. 2020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3EC06-679B-43B4-A03F-C87FC0516B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B6076-369C-4925-96A2-ECA571EBB9A7}" type="datetimeFigureOut">
              <a:rPr lang="cs-CZ"/>
              <a:pPr>
                <a:defRPr/>
              </a:pPr>
              <a:t>3. 3. 2020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4E8D4-7DC6-4542-8BCC-90916F65A5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5F78A8-442B-4DAC-81D1-4FFFB33E2C8F}" type="datetimeFigureOut">
              <a:rPr lang="cs-CZ"/>
              <a:pPr>
                <a:defRPr/>
              </a:pPr>
              <a:t>3. 3. 2020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201A6F-FE2C-40AE-A66D-9E0889E4EC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1470025"/>
          </a:xfrm>
        </p:spPr>
        <p:txBody>
          <a:bodyPr/>
          <a:lstStyle/>
          <a:p>
            <a:r>
              <a:rPr lang="cs-CZ" b="1" dirty="0" smtClean="0"/>
              <a:t>Podnikání na Internetu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286125"/>
            <a:ext cx="6400800" cy="6858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Přednáška č. 2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357313" y="4714875"/>
            <a:ext cx="64008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smtClean="0">
                <a:latin typeface="+mn-lt"/>
                <a:cs typeface="+mn-cs"/>
              </a:rPr>
              <a:t>Doc. Mgr</a:t>
            </a:r>
            <a:r>
              <a:rPr lang="cs-CZ" sz="3200" dirty="0">
                <a:latin typeface="+mn-lt"/>
                <a:cs typeface="+mn-cs"/>
              </a:rPr>
              <a:t>. Petr Suchánek, </a:t>
            </a:r>
            <a:r>
              <a:rPr lang="cs-CZ" sz="3200" dirty="0" err="1">
                <a:latin typeface="+mn-lt"/>
                <a:cs typeface="+mn-cs"/>
              </a:rPr>
              <a:t>Ph.D</a:t>
            </a:r>
            <a:r>
              <a:rPr lang="cs-CZ" sz="3200" dirty="0">
                <a:latin typeface="+mn-lt"/>
                <a:cs typeface="+mn-cs"/>
              </a:rPr>
              <a:t>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err="1">
                <a:latin typeface="+mn-lt"/>
                <a:cs typeface="+mn-cs"/>
              </a:rPr>
              <a:t>suchanek</a:t>
            </a:r>
            <a:r>
              <a:rPr lang="en-US" sz="3200" dirty="0">
                <a:latin typeface="+mn-lt"/>
                <a:cs typeface="+mn-cs"/>
              </a:rPr>
              <a:t>@</a:t>
            </a:r>
            <a:r>
              <a:rPr lang="cs-CZ" sz="3200" dirty="0" err="1">
                <a:latin typeface="+mn-lt"/>
                <a:cs typeface="+mn-cs"/>
              </a:rPr>
              <a:t>opf.slu.cz</a:t>
            </a:r>
            <a:endParaRPr lang="cs-CZ" sz="32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podnikání a obchodování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Elektronické podnikání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Elektronické obchodování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Internetové obchodování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Procesní model elektronického obchodování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Virtuální firma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Fraktální firma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Štíhlá firma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podnikání a obchodování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39" name="Picture 15" descr="http://projekty-usii.upce.cz/soubory/projekty/frvs/frvs_1030_2012_bilkova/opora/652d706f646e696bc3a16ec3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60848"/>
            <a:ext cx="6984776" cy="412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35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podnikání a obchodování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37" name="Picture 13" descr="http://halek.info/www/prezentace/marketing-prednasky5/obrazky/04_formy_elektronickeho_obchodova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7067550" cy="414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23528" y="609329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http://halek.info/www/prezentace/marketing-prednasky5/mprp5.php?l=07&amp;p=31</a:t>
            </a:r>
          </a:p>
        </p:txBody>
      </p:sp>
    </p:spTree>
    <p:extLst>
      <p:ext uri="{BB962C8B-B14F-4D97-AF65-F5344CB8AC3E}">
        <p14:creationId xmlns:p14="http://schemas.microsoft.com/office/powerpoint/2010/main" val="243488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podnikání a obchodování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472488" cy="60466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Virtuální firma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262107"/>
              </p:ext>
            </p:extLst>
          </p:nvPr>
        </p:nvGraphicFramePr>
        <p:xfrm>
          <a:off x="1475656" y="2420888"/>
          <a:ext cx="6074918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Visio" r:id="rId3" imgW="4744900" imgH="2867180" progId="Visio.Drawing.11">
                  <p:embed/>
                </p:oleObj>
              </mc:Choice>
              <mc:Fallback>
                <p:oleObj name="Visio" r:id="rId3" imgW="4744900" imgH="286718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420888"/>
                        <a:ext cx="6074918" cy="36724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626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podnikání a obchodování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472488" cy="60466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Fraktální firma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697174"/>
              </p:ext>
            </p:extLst>
          </p:nvPr>
        </p:nvGraphicFramePr>
        <p:xfrm>
          <a:off x="730813" y="2780928"/>
          <a:ext cx="7678387" cy="3384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Visio" r:id="rId3" imgW="5470732" imgH="2410568" progId="Visio.Drawing.11">
                  <p:embed/>
                </p:oleObj>
              </mc:Choice>
              <mc:Fallback>
                <p:oleObj name="Visio" r:id="rId3" imgW="5470732" imgH="2410568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13" y="2780928"/>
                        <a:ext cx="7678387" cy="33843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985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5043510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Elektronické obchody z pohledu globálnosti nabídky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Fáze elektronického </a:t>
            </a:r>
            <a:r>
              <a:rPr lang="cs-CZ" dirty="0" smtClean="0"/>
              <a:t>obchodování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Kvazielektronické</a:t>
            </a:r>
            <a:r>
              <a:rPr lang="cs-CZ" dirty="0" smtClean="0"/>
              <a:t> obchody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Plnohodnotné internetové obchody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Možné spojení internetového a klasického obchodu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Struktura e-</a:t>
            </a:r>
            <a:r>
              <a:rPr lang="cs-CZ" dirty="0" err="1" smtClean="0"/>
              <a:t>commerce</a:t>
            </a:r>
            <a:r>
              <a:rPr lang="cs-CZ" dirty="0" smtClean="0"/>
              <a:t> serveru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Tvorba internetových obchodů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Internetový obchod jako portál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Elektronické podnikání a obchodování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96</Words>
  <Application>Microsoft Office PowerPoint</Application>
  <PresentationFormat>Předvádění na obrazovce (4:3)</PresentationFormat>
  <Paragraphs>28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Motiv sady Office</vt:lpstr>
      <vt:lpstr>Visio</vt:lpstr>
      <vt:lpstr>Podnikání na Internetu</vt:lpstr>
      <vt:lpstr>Elektronické podnikání a obchodování</vt:lpstr>
      <vt:lpstr>Elektronické podnikání a obchodování</vt:lpstr>
      <vt:lpstr>Elektronické podnikání a obchodování</vt:lpstr>
      <vt:lpstr>Elektronické podnikání a obchodování</vt:lpstr>
      <vt:lpstr>Elektronické podnikání a obchodování</vt:lpstr>
      <vt:lpstr>Elektronické podnikání a obchodování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ps</cp:lastModifiedBy>
  <cp:revision>30</cp:revision>
  <dcterms:created xsi:type="dcterms:W3CDTF">2009-09-17T16:58:41Z</dcterms:created>
  <dcterms:modified xsi:type="dcterms:W3CDTF">2020-03-03T08:21:22Z</dcterms:modified>
</cp:coreProperties>
</file>