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4318-E81E-4EF4-87B9-4C5BF6A54319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FEE89-EC71-48D5-BC1F-556D2374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58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2BA8B-9695-44B6-B837-7B82F9211F69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8217-96D0-44D6-A854-E5A5B5E3F0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87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3E5F-3A49-47FB-8579-04249E171A32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A2E17-C8D4-44C4-8019-D497339900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92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3505-9C5D-4195-A520-7EA8E249FD85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BD1EB-DA29-44DF-84CA-AD6A617C1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3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34A0E-7229-4F6B-A16B-7DD6366D7F7C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CBD14-E37F-4263-8F02-1AC093F43C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31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BAF19-CD59-4DD4-BAC4-40AFB5E3AD3E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CC014-1147-4705-A38D-8E93828254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5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64236-0AD6-4BEA-AE12-A4C4EAADEA44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F8655-A1B7-4B40-9B68-20C100C3B5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7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9AC3-ED10-4D64-AEDB-0E58489782E6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85F0B-F392-482D-8781-EA2530B4D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54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00593-DBD2-495A-BB4B-911B2171AED9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2A8AD-4127-4057-8899-1446133E4A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51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FE46-0D68-4E14-A989-DE08D62047BD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6C693-1AEA-4C5A-B091-0753180E3E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0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06F5-E333-4165-AFF8-F6CA186DA9F3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1F959-93E7-49EB-899A-55D7CD844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0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FAFB0D-54F0-4A66-8526-3F1E97E4D6C4}" type="datetimeFigureOut">
              <a:rPr lang="cs-CZ"/>
              <a:pPr>
                <a:defRPr/>
              </a:pPr>
              <a:t>08.01.2017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F379A4-6C6C-4014-BAE7-4006139CD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b="1" dirty="0" smtClean="0"/>
              <a:t>Podnikání </a:t>
            </a:r>
            <a:r>
              <a:rPr lang="cs-CZ" b="1" dirty="0" smtClean="0"/>
              <a:t>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tx1"/>
                </a:solidFill>
              </a:rPr>
              <a:t>Přednáška č. 9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Doc. Mgr</a:t>
            </a:r>
            <a:r>
              <a:rPr lang="cs-CZ" sz="3200" dirty="0">
                <a:latin typeface="+mn-lt"/>
                <a:cs typeface="+mn-cs"/>
              </a:rPr>
              <a:t>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Zvýšení hodnoty výrobku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24050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Produkt </a:t>
            </a:r>
            <a:r>
              <a:rPr lang="en-US" dirty="0" smtClean="0"/>
              <a:t>&amp;</a:t>
            </a:r>
            <a:r>
              <a:rPr lang="cs-CZ" dirty="0" smtClean="0"/>
              <a:t> zákazník</a:t>
            </a:r>
          </a:p>
          <a:p>
            <a:pPr eaLnBrk="1" hangingPunct="1">
              <a:defRPr/>
            </a:pPr>
            <a:r>
              <a:rPr lang="cs-CZ" dirty="0" smtClean="0"/>
              <a:t>Hodnota produktu</a:t>
            </a:r>
          </a:p>
          <a:p>
            <a:pPr eaLnBrk="1" hangingPunct="1">
              <a:defRPr/>
            </a:pPr>
            <a:r>
              <a:rPr lang="cs-CZ" dirty="0" smtClean="0"/>
              <a:t>Hodnota produktu </a:t>
            </a:r>
            <a:r>
              <a:rPr lang="en-US" dirty="0" smtClean="0"/>
              <a:t>&amp;</a:t>
            </a:r>
            <a:r>
              <a:rPr lang="cs-CZ" dirty="0" smtClean="0"/>
              <a:t> Cena produktu</a:t>
            </a:r>
          </a:p>
          <a:p>
            <a:pPr eaLnBrk="1" hangingPunct="1">
              <a:defRPr/>
            </a:pPr>
            <a:r>
              <a:rPr lang="cs-CZ" dirty="0" smtClean="0"/>
              <a:t>Hodnotový řetězec</a:t>
            </a:r>
          </a:p>
          <a:p>
            <a:pPr eaLnBrk="1" hangingPunct="1">
              <a:defRPr/>
            </a:pPr>
            <a:r>
              <a:rPr lang="cs-CZ" dirty="0" smtClean="0"/>
              <a:t>Hodnotová matice</a:t>
            </a:r>
          </a:p>
          <a:p>
            <a:pPr eaLnBrk="1" hangingPunct="1">
              <a:defRPr/>
            </a:pPr>
            <a:r>
              <a:rPr lang="cs-CZ" dirty="0" smtClean="0"/>
              <a:t>Sběr a analýza dat</a:t>
            </a:r>
          </a:p>
          <a:p>
            <a:pPr eaLnBrk="1" hangingPunct="1">
              <a:defRPr/>
            </a:pPr>
            <a:r>
              <a:rPr lang="cs-CZ" dirty="0" smtClean="0"/>
              <a:t>Základní trendy ve vývoji systémů orientovaných na zákazníka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48</Words>
  <Application>Microsoft Office PowerPoint</Application>
  <PresentationFormat>Předvádění na obrazovce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Podnikání na internetu</vt:lpstr>
      <vt:lpstr>Zvýšení hodnoty výrobku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43</cp:revision>
  <dcterms:created xsi:type="dcterms:W3CDTF">2009-09-17T16:58:41Z</dcterms:created>
  <dcterms:modified xsi:type="dcterms:W3CDTF">2017-01-08T07:16:19Z</dcterms:modified>
</cp:coreProperties>
</file>