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4" r:id="rId4"/>
    <p:sldId id="259" r:id="rId5"/>
    <p:sldId id="258" r:id="rId6"/>
    <p:sldId id="260" r:id="rId7"/>
    <p:sldId id="266" r:id="rId8"/>
    <p:sldId id="262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59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3/INMBK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1u6wdehGdhLKsETbsPqORvfmR_MxGyjcQWYgj3CakXM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/BKISS_BKISV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70485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kombinované formy studia 3x tutoriál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3.3.2022 13:55-15:30 // Požadavky absolvování kurzu, IS ve veřejné správě, registry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24.3.2022 13:55-15:30 // E-government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21.4.2022 13:55-15:30 // Geografické informační systémy, IS ve veřejné správě v EU</a:t>
            </a:r>
            <a:b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46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https://is.slu.cz/auth/el/opf/leto2023/INMBKISS/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průběžný test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ve Wordu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21.5.2023: max 20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formou online testu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průběžný test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možné 1x vyplnit kdykoliv od 3.4. do 9.4.2023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1-6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10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Online průběžný test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zde: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https://docs.google.com/spreadsheets/d/11u6wdehGdhLKsETbsPqORvfmR_MxGyjcQWYgj3CakXM/edit?usp=sharing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Nahrát seminární práce ve Wordu vytvořenou na základě šablony z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nejpozději do 22.5.2022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minimálně v rozsahu 5 stran a bude obsahovat úvod, teoretickou a praktickou část, závěr, seznam použitých zdrojů a seznam obrázků/tabulek.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zejména aktuálnost informací, uvedení statistik, vlastní názor na dané téma a originální přístup ke zpracování tématu. 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</a:t>
            </a:r>
            <a:r>
              <a:rPr lang="pt-BR" b="1" dirty="0"/>
              <a:t>minární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vypsaných termínech proběhne zkouška na fakultě formou online testu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se musí na zkoušce prokázat průkazem studenta OPF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1-12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20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10 otázek typu ano-ne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Zkouška na fakultě formou online testu v </a:t>
            </a:r>
            <a:r>
              <a:rPr lang="cs-CZ" b="1" dirty="0" err="1"/>
              <a:t>ISu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9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2023 po předchozí domluvě: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16:30-18:00 </a:t>
            </a:r>
          </a:p>
          <a:p>
            <a:pPr marL="0" indent="0">
              <a:buNone/>
            </a:pP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14:45-16:15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2754</TotalTime>
  <Words>409</Words>
  <Application>Microsoft Office PowerPoint</Application>
  <PresentationFormat>Předvádění na obrazovce (16:9)</PresentationFormat>
  <Paragraphs>66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Informační systémy ve veřejné správě INM/BKISS_BKISV </vt:lpstr>
      <vt:lpstr>Harmonogram výuky</vt:lpstr>
      <vt:lpstr>Výukové materiály</vt:lpstr>
      <vt:lpstr>Hodnocení</vt:lpstr>
      <vt:lpstr>Online průběžný test</vt:lpstr>
      <vt:lpstr>Seminární práce</vt:lpstr>
      <vt:lpstr>Zkouška na fakultě formou online testu v ISu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162</cp:revision>
  <dcterms:created xsi:type="dcterms:W3CDTF">2016-07-06T15:42:34Z</dcterms:created>
  <dcterms:modified xsi:type="dcterms:W3CDTF">2023-02-19T09:04:02Z</dcterms:modified>
</cp:coreProperties>
</file>