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59" r:id="rId5"/>
    <p:sldId id="267" r:id="rId6"/>
    <p:sldId id="258" r:id="rId7"/>
    <p:sldId id="260" r:id="rId8"/>
    <p:sldId id="265" r:id="rId9"/>
    <p:sldId id="266" r:id="rId10"/>
    <p:sldId id="262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665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113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959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3/INMBPIS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kovcawwVpOiG3mLpOm8N40MkTaZNSEbOJfIbS53DLW4/edit?usp=shar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INM/BPISS_BPISV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LS 2023 po předchozí domluvě: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16:30-18:00 </a:t>
            </a:r>
          </a:p>
          <a:p>
            <a:pPr marL="0" indent="0">
              <a:buNone/>
            </a:pPr>
            <a:r>
              <a:rPr lang="cs-CZ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Středa: 14:45-16:15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teorie informačních systémů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absolvování kurzu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informační politika a koncepce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registry</a:t>
            </a:r>
          </a:p>
          <a:p>
            <a:pPr>
              <a:buFont typeface="+mj-lt"/>
              <a:buAutoNum type="arabicParenR"/>
            </a:pP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Agendové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systémy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Přístupnost webu/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Provozní systémy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Geografické informační systémy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EU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ISVS Slovensko a Estonsko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Harmonogram výuky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jsou dostupné v IS SU: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https://is.slu.cz/auth/el/opf/leto2023/INMBPISS/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minimálně 70% účast na seminářích,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a zpracování zdrojů na Internetu,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cizojazyčných zdrojů a příprava na řešení týmových úkolů na seminářích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na semináři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Docházka, aktivní účast na seminářích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průběžný test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bodů 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na semináři: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fakultě formou online testu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100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60 bodů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324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průběžný test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možné 1x vyplnit kdykoliv od 3.4. do 9.4.2023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obsahově z přednášek číslo 1-6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bude mít test 10 otázek typu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správně zodpovězená otázka je za 2 body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Online průběžný test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a datum prezentace na semináři zde: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https://docs.google.com/spreadsheets/d/1kovcawwVpOiG3mLpOm8N40MkTaZNSEbOJfIbS53DLW4/edit?usp=sharing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prezentací na semináři je nutné prezentaci nahrát 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studenta.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zpracována jednotlivcem v PowerPointu v rozsahu minimálně 15 snímků dle šablony dostupné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trvat 10-15 minut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obsahovat obrázky/grafy nebo tabulky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obsahovat seznam použitých zdrojů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mít následující strukturu: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 práce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 práce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zhodnocení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695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vypsaných termínech proběhne zkouška na fakultě formou online testu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student se musí na zkoušce prokázat průkazem studenta OPF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obsahově z přednášek číslo 1-12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bude mít test 20 otázek typu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10 otázek typu ano-ne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správně zodpovězená otázka je za 2 body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Zkouška na fakultě formou online testu v </a:t>
            </a:r>
            <a:r>
              <a:rPr lang="cs-CZ" b="1" dirty="0" err="1"/>
              <a:t>ISu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9301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474</Words>
  <Application>Microsoft Office PowerPoint</Application>
  <PresentationFormat>Předvádění na obrazovce (16:9)</PresentationFormat>
  <Paragraphs>91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Enriqueta</vt:lpstr>
      <vt:lpstr>Times New Roman</vt:lpstr>
      <vt:lpstr>SLU</vt:lpstr>
      <vt:lpstr>Informační systémy ve veřejné správě INM/BPISS_BPISV </vt:lpstr>
      <vt:lpstr>Harmonogram výuky</vt:lpstr>
      <vt:lpstr>Výukové materiály</vt:lpstr>
      <vt:lpstr>Docházka, aktivní účast na seminářích </vt:lpstr>
      <vt:lpstr>Hodnocení</vt:lpstr>
      <vt:lpstr>Online průběžný test</vt:lpstr>
      <vt:lpstr>Prezentace seminární práce na semináři</vt:lpstr>
      <vt:lpstr>Prezentace seminární práce na semináři</vt:lpstr>
      <vt:lpstr>Zkouška na fakultě formou online testu v ISu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150</cp:revision>
  <dcterms:created xsi:type="dcterms:W3CDTF">2016-07-06T15:42:34Z</dcterms:created>
  <dcterms:modified xsi:type="dcterms:W3CDTF">2023-02-19T09:11:42Z</dcterms:modified>
</cp:coreProperties>
</file>