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9" r:id="rId5"/>
    <p:sldId id="267" r:id="rId6"/>
    <p:sldId id="258" r:id="rId7"/>
    <p:sldId id="260" r:id="rId8"/>
    <p:sldId id="265" r:id="rId9"/>
    <p:sldId id="266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6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13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P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ovcawwVpOiG3mLpOm8N40MkTaZNSEbOJfIbS53DLW4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INM/BPISS_BPISV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2023 po předchozí domluvě: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16:30-18:00 </a:t>
            </a:r>
          </a:p>
          <a:p>
            <a:pPr marL="0" indent="0">
              <a:buNone/>
            </a:pP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14:45-16:15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teorie informačních systémů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absolvování kurzu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informační politika a koncepce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</a:p>
          <a:p>
            <a:pPr>
              <a:buFont typeface="+mj-lt"/>
              <a:buAutoNum type="arabicParenR"/>
            </a:pP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webu/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informační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Slovensko a Estonsko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https://is.slu.cz/auth/el/opf/leto2023/INMBPISS/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minimálně 70% účast na seminářích,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a zpracování zdrojů na Internetu,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cizojazyčných zdrojů a příprava na řešení týmových úkolů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Docházka, aktivní účast na seminářích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2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možné 1x vyplnit kdykoliv od 3.4. do 9.4.2023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1-6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Online průběžný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https://docs.google.com/spreadsheets/d/1kovcawwVpOiG3mLpOm8N40MkTaZNSEbOJfIbS53DLW4/edit?usp=sharing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v PowerPointu v rozsahu minimálně 15 snímků dle šablony dostupné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trvat 10-15 minut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obrázky/grafy nebo tabulky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seznam použitých zdrojů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mít následující strukturu: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zhodnocení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9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20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10 otázek typu ano-ne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474</Words>
  <Application>Microsoft Office PowerPoint</Application>
  <PresentationFormat>Předvádění na obrazovce (16:9)</PresentationFormat>
  <Paragraphs>91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SLU</vt:lpstr>
      <vt:lpstr>Informační systémy ve veřejné správě INM/BPISS_BPISV </vt:lpstr>
      <vt:lpstr>Harmonogram výuky</vt:lpstr>
      <vt:lpstr>Výukové materiály</vt:lpstr>
      <vt:lpstr>Docházka, aktivní účast na seminářích </vt:lpstr>
      <vt:lpstr>Hodnocení</vt:lpstr>
      <vt:lpstr>Online průběžný test</vt:lpstr>
      <vt:lpstr>Prezentace seminární práce na semináři</vt:lpstr>
      <vt:lpstr>Prezentace seminární práce na semináři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150</cp:revision>
  <dcterms:created xsi:type="dcterms:W3CDTF">2016-07-06T15:42:34Z</dcterms:created>
  <dcterms:modified xsi:type="dcterms:W3CDTF">2023-02-19T09:11:42Z</dcterms:modified>
</cp:coreProperties>
</file>