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87" r:id="rId3"/>
    <p:sldId id="338" r:id="rId4"/>
    <p:sldId id="341" r:id="rId5"/>
    <p:sldId id="340" r:id="rId6"/>
    <p:sldId id="347" r:id="rId7"/>
    <p:sldId id="348" r:id="rId8"/>
    <p:sldId id="346" r:id="rId9"/>
    <p:sldId id="349" r:id="rId10"/>
    <p:sldId id="343" r:id="rId11"/>
    <p:sldId id="350" r:id="rId12"/>
    <p:sldId id="345" r:id="rId13"/>
    <p:sldId id="352" r:id="rId14"/>
    <p:sldId id="353" r:id="rId15"/>
    <p:sldId id="354" r:id="rId16"/>
    <p:sldId id="355" r:id="rId17"/>
    <p:sldId id="344" r:id="rId18"/>
    <p:sldId id="266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685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863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160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091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553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691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804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70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96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834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404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00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44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93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„prodej“ umožňuje řízení prodeje: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objednávky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listy;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faktury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„prodej“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38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registry;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ohlašovnu;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volební agendu;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daně a poplatky (např.: poplatky ze psů, za komunální odpad, za lázeňský a rekreační pobyt  a za ubytovací kapacitu, užívání veřejného prostranství, ze vstupného)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poplatky;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přestupkové řízení;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agendu“ (např. příspěvek na výživu dítěte, mimořádné výhody pro těžce zdravotně postižené, jednorázové účelové příspěvky, bezúročné půjčky, dávky sociální pomoci pro občany sociálně potřebné, pro občany staré a zdravotně postižené, příspěvek při péči </a:t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blízkou a jinou osobu)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„samospráva a státní správa“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3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„lidské zdroje“ zahrnuje personální agendu a rozvoj, zpracování mezd včetně vazeb na docházkové a stravovací systémy, cestovné, vazbu na Portál veřejné správy atd.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„personalistika“ je určen k podpoře důležitých personálních rozhodnutí a patří sem: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a administrativa;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kvalifikace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vzdělávání;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uchazeči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zaměstnání;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Modul „lidské zdroje“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97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„mzdy“ zajišťuje výpočet mezd zaměstnanců a vše, co s tím souvisí: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mzdová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(základní mzdy a prémiové nadstavby);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daně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sociální pojištění, nemocenské, sociální i státní dávky;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srážky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mzdové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uzávěrky;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rozbory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penzijní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Modul „lidské zdroje“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54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„cestovní příkazy“ zajišťuje: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zahraniční cestovní příkazy;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výpočty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cestovních náhrad;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další podsystémy.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modul obsahuje: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rozpočtové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analytické evidence a dílčích činností;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rozpočetnictví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pohledávky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pokladna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Modul „lidské zdroje“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53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„controlling“ zahrnuje: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rozpočtového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výhledu;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schvalování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rozpočtu a jeho rozpis;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schváleného rozpočtu;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controlling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rozpočtu.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Modul „lidské zdroje“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33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je určen pro: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strategického a taktického rozhodování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dimenzionální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modelování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nákup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Modul „lidské zdroje“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67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(http://www.munis.cz/art/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CityWare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(http://www.cityware.cz/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/produkty-a-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sluzby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majetkovy-subsystem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/2);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(http://www.mhmp.cz/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 (http://www.vitasw.cz/);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R-INFO (http://www.r-info.cz/index.htm);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Vera (http://www.vera.cz/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Provozní informační </a:t>
            </a:r>
            <a:r>
              <a:rPr lang="cs-CZ" b="1" dirty="0" smtClean="0"/>
              <a:t>systémy - příklady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251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provozní informační systémy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 základních modulech provozních informačních systémů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konkrétní systémy dostupné na trhu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zajišťují informační činnosti nutné pro vnitřní provoz příslušného orgánu nesouvisející bezprostředně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výkonem veřejné správy.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např. o účetnictví, správu majetku, evidenci docházky zaměstnanců, evidenci došlých faktur aj. Činnosti, pro jejichž zajištění se tyto IS používají, bezprostředně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neslouží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výkon (vrchnostenské) veřejné správy. Byly by ISVS pouze v případě, kdy je předmětná činnost vrchnostenskou kompetencí daného orgánu veřejné správy, např. IS o (správních) rozhodnutích o přidělení nebo odnětí dotací.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informační systémy, které mají vazby na ISVS jsou popisovány v informační koncepci obdobně jako ISVS, popř. jsou popisovány pouze tyto vazby. Provozní systémy, které nemají vazby na ISVS, nemusí být popisovány v informační koncepci.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Provozní informační </a:t>
            </a:r>
            <a:r>
              <a:rPr lang="cs-CZ" b="1" dirty="0" smtClean="0"/>
              <a:t>systémy - definice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Provozní informační </a:t>
            </a:r>
            <a:r>
              <a:rPr lang="cs-CZ" b="1" dirty="0" smtClean="0"/>
              <a:t>systémy – ukázka architektury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51520" y="4731990"/>
            <a:ext cx="561662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Systém </a:t>
            </a:r>
            <a:r>
              <a:rPr lang="cs-CZ" sz="1400" dirty="0" err="1">
                <a:solidFill>
                  <a:srgbClr val="307871"/>
                </a:solidFill>
                <a:latin typeface="Enriqueta" panose="02000000000000000000" pitchFamily="2" charset="0"/>
              </a:rPr>
              <a:t>Orsoft</a:t>
            </a:r>
            <a:r>
              <a:rPr lang="cs-CZ" sz="1400" dirty="0">
                <a:solidFill>
                  <a:srgbClr val="307871"/>
                </a:solidFill>
                <a:latin typeface="Enriqueta" panose="02000000000000000000" pitchFamily="2" charset="0"/>
              </a:rPr>
              <a:t> RADNICE</a:t>
            </a:r>
          </a:p>
        </p:txBody>
      </p:sp>
      <p:pic>
        <p:nvPicPr>
          <p:cNvPr id="5" name="Picture 1116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771550"/>
            <a:ext cx="5616624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Orsoft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RADNICE Open je původní modulární ekonomický informační systém určený pro města a větší obce, který obsahuje specifické moduly pro automatizaci procesů a činností samosprávy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správy.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tříúrovňové architektuře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klient-server 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grafickým uživatelským rozhraním v prostředí Microsoft Windows.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přínosy systému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Orsoft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RADNICE Open patří podpora všech běžných ekonomických a řídících procesů středně velkých rozpočtových a příspěvkových organizací.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Bohatá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funkcionalita najde své uplatnění při plnění specifických požadavků především rozpočtového finančního účetnictví, včetně odevzdávání požadovaných státních výkazů.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optimálně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navržen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práci 5 až 50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uživatelů.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Provozní informační systémy - </a:t>
            </a:r>
            <a:r>
              <a:rPr lang="cs-CZ" b="1" dirty="0" err="1"/>
              <a:t>Orsoft</a:t>
            </a:r>
            <a:r>
              <a:rPr lang="cs-CZ" b="1" dirty="0"/>
              <a:t> RADNICE Open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5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řeší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a správu dlouhodobého i drobného majetku.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majetek je určen pro: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dokladovanou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majetku;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účetních, daňových, statistických,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technicko-výrobních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obecně evidenčních informací;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evidenci drobného (neinvestičního) majetku;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majetkových daní;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cyklické údržby majetku.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„správa majetku“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584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„investice“ je určen pro dokladovanou účetní, investiční </a:t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statistickou evidenci investic - nedokončených i dokončených: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likvidace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investičních faktur;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dokončené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(investiční majetek);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nedokončené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investice, případně částečně;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neinvestiční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„správa majetku“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89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v 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sobě zahrnuje skladovou evidenci a řízení nákupu.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„skladování“ umožňuje vedení skladové evidence pro různé typy skladů: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pohyby - příjemky, výdejky, přecenění atd.;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statistiky, opisy dokladů;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databázi skladu, možnosti různých pohledů;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inventarizace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sledování stavu minimálních a maximálních zásob;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účtování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další moduly.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„logistika“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45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Podmodul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„nákup“ je určen pro podporu řízení a zpracování činností souvisejících s objednáváním a nákupem materiálů, zboží a služeb: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dodavatelských ceníků, artiklů;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skladech, stavu zásob;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objednávky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dodavatelských smluv;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došlých faktur;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dodavatelů atd.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„logistika“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50042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729</Words>
  <Application>Microsoft Office PowerPoint</Application>
  <PresentationFormat>Předvádění na obrazovce (16:9)</PresentationFormat>
  <Paragraphs>231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Provozní informační systémy - definice</vt:lpstr>
      <vt:lpstr>Provozní informační systémy – ukázka architektury</vt:lpstr>
      <vt:lpstr>Provozní informační systémy - Orsoft RADNICE Open</vt:lpstr>
      <vt:lpstr>Modul „správa majetku“ </vt:lpstr>
      <vt:lpstr>Modul „správa majetku“ </vt:lpstr>
      <vt:lpstr>Modul „logistika“ </vt:lpstr>
      <vt:lpstr>Modul „logistika“ </vt:lpstr>
      <vt:lpstr>Modul „prodej“ </vt:lpstr>
      <vt:lpstr>Modul „samospráva a státní správa“ </vt:lpstr>
      <vt:lpstr>Modul „lidské zdroje“</vt:lpstr>
      <vt:lpstr>Modul „lidské zdroje“</vt:lpstr>
      <vt:lpstr>Modul „lidské zdroje“</vt:lpstr>
      <vt:lpstr>Modul „lidské zdroje“</vt:lpstr>
      <vt:lpstr>Modul „lidské zdroje“</vt:lpstr>
      <vt:lpstr>Provozní informační systémy - příklady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238</cp:revision>
  <dcterms:created xsi:type="dcterms:W3CDTF">2016-07-06T15:42:34Z</dcterms:created>
  <dcterms:modified xsi:type="dcterms:W3CDTF">2020-08-12T12:36:32Z</dcterms:modified>
</cp:coreProperties>
</file>