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9" r:id="rId4"/>
    <p:sldId id="322" r:id="rId5"/>
    <p:sldId id="280" r:id="rId6"/>
    <p:sldId id="281" r:id="rId7"/>
    <p:sldId id="28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263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943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372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9577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9494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0272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084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8996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1322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0465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449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119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89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976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127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66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825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009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Objektové programování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Dědičnost a polymorfismus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Radomír Perzina,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Virtuální metody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16">
            <a:extLst>
              <a:ext uri="{FF2B5EF4-FFF2-40B4-BE49-F238E27FC236}">
                <a16:creationId xmlns:a16="http://schemas.microsoft.com/office/drawing/2014/main" id="{1122F30E-FFA2-4EF7-97F3-3D97C2BC848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774959" y="901368"/>
            <a:ext cx="458597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14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Metoda </a:t>
            </a:r>
            <a:r>
              <a:rPr lang="cs-CZ" dirty="0" err="1"/>
              <a:t>ToString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21">
            <a:extLst>
              <a:ext uri="{FF2B5EF4-FFF2-40B4-BE49-F238E27FC236}">
                <a16:creationId xmlns:a16="http://schemas.microsoft.com/office/drawing/2014/main" id="{66CEE15B-AD3A-4C19-A08E-3DA64774DC9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83568" y="859301"/>
            <a:ext cx="6624736" cy="365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463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Klíčové slovo </a:t>
            </a:r>
            <a:r>
              <a:rPr lang="cs-CZ" dirty="0" err="1"/>
              <a:t>this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22">
            <a:extLst>
              <a:ext uri="{FF2B5EF4-FFF2-40B4-BE49-F238E27FC236}">
                <a16:creationId xmlns:a16="http://schemas.microsoft.com/office/drawing/2014/main" id="{78CC2FB3-E120-4D0B-98CB-FF5D607929B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43608" y="843558"/>
            <a:ext cx="640871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033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Abstraktní třída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13">
            <a:extLst>
              <a:ext uri="{FF2B5EF4-FFF2-40B4-BE49-F238E27FC236}">
                <a16:creationId xmlns:a16="http://schemas.microsoft.com/office/drawing/2014/main" id="{224D4E7F-7001-4D36-8093-6EB6EF59A4B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259632" y="752926"/>
            <a:ext cx="6264696" cy="383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221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Uzavřená třída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14">
            <a:extLst>
              <a:ext uri="{FF2B5EF4-FFF2-40B4-BE49-F238E27FC236}">
                <a16:creationId xmlns:a16="http://schemas.microsoft.com/office/drawing/2014/main" id="{637B71FF-3962-4F59-A399-D99216BC1B9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339752" y="843558"/>
            <a:ext cx="3816425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308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Polymorfismus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Polymorfismus je důležitá vlastnost objektového programování umožňující, aby metoda se stejným názvem měnila své chování v závislosti na počtu nebo typu parametrů. Zkusme si nyní demonstrovat tuto vlastnost na třídě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Matemetika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níž bychom chtěli mít metody pro součet dvou reálných čísel, tří reálných čísel a rovněž metodu pro součet dvou čísel, která jsou ale zadána jako řetězce. Pokud bychom nevěděli o polymorfismu, museli bychom každou metodu pojmenovat jinak, např. Soucet2, Soucet3,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SoucetString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Se znalostí polymorfismu nám ovšem tyto starosti odpadají, protože všechny metody můžeme pojmenovat stejně a překladač sám pozná podle počtu a typu parametrů, kterou metodu má použít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012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US" dirty="0" err="1"/>
              <a:t>Polymorfismus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23">
            <a:extLst>
              <a:ext uri="{FF2B5EF4-FFF2-40B4-BE49-F238E27FC236}">
                <a16:creationId xmlns:a16="http://schemas.microsoft.com/office/drawing/2014/main" id="{BECC1813-E4B2-4E00-8FF9-43F2966D1B6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619672" y="816541"/>
            <a:ext cx="5127719" cy="391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90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Přetěžování operátorů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25">
            <a:extLst>
              <a:ext uri="{FF2B5EF4-FFF2-40B4-BE49-F238E27FC236}">
                <a16:creationId xmlns:a16="http://schemas.microsoft.com/office/drawing/2014/main" id="{39622545-0F31-4275-AE5A-929041F72E1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115616" y="771550"/>
            <a:ext cx="5703783" cy="379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510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Využití přetíženého operátoru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26">
            <a:extLst>
              <a:ext uri="{FF2B5EF4-FFF2-40B4-BE49-F238E27FC236}">
                <a16:creationId xmlns:a16="http://schemas.microsoft.com/office/drawing/2014/main" id="{4158C556-915D-4EAA-8BD4-3700A349358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01908" y="1470161"/>
            <a:ext cx="5902340" cy="22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139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Přetížení operátoru unární -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32">
            <a:extLst>
              <a:ext uri="{FF2B5EF4-FFF2-40B4-BE49-F238E27FC236}">
                <a16:creationId xmlns:a16="http://schemas.microsoft.com/office/drawing/2014/main" id="{30EE0C2C-2BCD-4795-A3DC-85A4CBD9E21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239069" y="948358"/>
            <a:ext cx="5502910" cy="356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57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Dědičnost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Konstruktory a dědičnost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Virtuální metody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Abstraktní a uzavřené třídy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Polymorfismus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Přetěžování operátorů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Použití přetížených operátorů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35">
            <a:extLst>
              <a:ext uri="{FF2B5EF4-FFF2-40B4-BE49-F238E27FC236}">
                <a16:creationId xmlns:a16="http://schemas.microsoft.com/office/drawing/2014/main" id="{4F8A45AF-0D71-40C9-A967-2DBFCD63D3B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955041" y="771550"/>
            <a:ext cx="4201135" cy="382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17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Dědičnost atributů a metod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Dědičnost je jedna ze základních vlastností objektového programování, která umožňuje z jedné třídy vytvořit jinou třídu tak, že ji rozšíří o další metody či atributy. Ukážeme si tento princip na příkladu, kdy budeme mít třídu vozidlo, která bude obsahovat proměnnou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Nazev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typu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celočíselnou proměnnou Hmotnost. Dále bude mít třída metodu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Vypis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vypíše na obrazovku hodnotu těchto dvou proměnných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42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Dědičnost atributů a metod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4">
            <a:extLst>
              <a:ext uri="{FF2B5EF4-FFF2-40B4-BE49-F238E27FC236}">
                <a16:creationId xmlns:a16="http://schemas.microsoft.com/office/drawing/2014/main" id="{B2EFACEA-3D92-4456-B655-F403A376553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39552" y="1131590"/>
            <a:ext cx="6768752" cy="318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5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Dědičnost atributů a metod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6">
            <a:extLst>
              <a:ext uri="{FF2B5EF4-FFF2-40B4-BE49-F238E27FC236}">
                <a16:creationId xmlns:a16="http://schemas.microsoft.com/office/drawing/2014/main" id="{2E966A09-D62B-4299-82B5-9A6E2153EC9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39552" y="1262574"/>
            <a:ext cx="734481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93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Konstruktory a dědičnost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8">
            <a:extLst>
              <a:ext uri="{FF2B5EF4-FFF2-40B4-BE49-F238E27FC236}">
                <a16:creationId xmlns:a16="http://schemas.microsoft.com/office/drawing/2014/main" id="{C1BE837F-1734-47F0-BCDD-0171446AFC3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259632" y="856611"/>
            <a:ext cx="4839687" cy="374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277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Bezparametrický konstruktor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9">
            <a:extLst>
              <a:ext uri="{FF2B5EF4-FFF2-40B4-BE49-F238E27FC236}">
                <a16:creationId xmlns:a16="http://schemas.microsoft.com/office/drawing/2014/main" id="{1E54A378-812F-4518-A41A-D33AA6C4120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123728" y="915566"/>
            <a:ext cx="3630652" cy="367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02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Volání konstruktoru rodiče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05">
            <a:extLst>
              <a:ext uri="{FF2B5EF4-FFF2-40B4-BE49-F238E27FC236}">
                <a16:creationId xmlns:a16="http://schemas.microsoft.com/office/drawing/2014/main" id="{4946BF41-B084-43BD-A511-59BB4D0C2D9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403648" y="874220"/>
            <a:ext cx="5703783" cy="3687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639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Virtuální metody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15">
            <a:extLst>
              <a:ext uri="{FF2B5EF4-FFF2-40B4-BE49-F238E27FC236}">
                <a16:creationId xmlns:a16="http://schemas.microsoft.com/office/drawing/2014/main" id="{5D71C114-8CF6-4E41-9EF4-886C6620BC4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763688" y="895136"/>
            <a:ext cx="4839687" cy="335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8695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2794</TotalTime>
  <Words>318</Words>
  <Application>Microsoft Office PowerPoint</Application>
  <PresentationFormat>On-screen Show (16:9)</PresentationFormat>
  <Paragraphs>85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Objektové programování 2</vt:lpstr>
      <vt:lpstr>Obsah prezentace</vt:lpstr>
      <vt:lpstr>Dědičnost atributů a metod</vt:lpstr>
      <vt:lpstr>Dědičnost atributů a metod</vt:lpstr>
      <vt:lpstr>Dědičnost atributů a metod</vt:lpstr>
      <vt:lpstr>Konstruktory a dědičnost</vt:lpstr>
      <vt:lpstr>Bezparametrický konstruktor</vt:lpstr>
      <vt:lpstr>Volání konstruktoru rodiče</vt:lpstr>
      <vt:lpstr>Virtuální metody</vt:lpstr>
      <vt:lpstr>Virtuální metody</vt:lpstr>
      <vt:lpstr>Metoda ToString</vt:lpstr>
      <vt:lpstr>Klíčové slovo this</vt:lpstr>
      <vt:lpstr>Abstraktní třída</vt:lpstr>
      <vt:lpstr>Uzavřená třída</vt:lpstr>
      <vt:lpstr>Polymorfismus</vt:lpstr>
      <vt:lpstr>Polymorfismus</vt:lpstr>
      <vt:lpstr>Přetěžování operátorů</vt:lpstr>
      <vt:lpstr>Využití přetíženého operátoru</vt:lpstr>
      <vt:lpstr>Přetížení operátoru unární -</vt:lpstr>
      <vt:lpstr>Použití přetížených operátorů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a simulace</dc:title>
  <dc:creator>Roman Šperka</dc:creator>
  <cp:lastModifiedBy>Radomír Perzina</cp:lastModifiedBy>
  <cp:revision>69</cp:revision>
  <dcterms:created xsi:type="dcterms:W3CDTF">2016-07-06T15:42:34Z</dcterms:created>
  <dcterms:modified xsi:type="dcterms:W3CDTF">2021-04-07T17:52:30Z</dcterms:modified>
</cp:coreProperties>
</file>