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263" r:id="rId23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841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776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643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5035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56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894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413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424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5482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6417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1275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809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137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75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3504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3770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8234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159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245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Objektové programování 3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04173" y="3003798"/>
            <a:ext cx="3888432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Knihovny tříd a grafické uživatelské rozhraní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084168" y="3723878"/>
            <a:ext cx="288810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1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Radomír Perzina, Ph.D.</a:t>
            </a:r>
          </a:p>
          <a:p>
            <a:pPr algn="r"/>
            <a:r>
              <a:rPr lang="cs-CZ" altLang="cs-CZ" sz="11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informatiky a matematiky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XML dokumentace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86364" y="728346"/>
            <a:ext cx="7698004" cy="4219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D8CCF792-C7D1-4BB3-B296-DE1FCCF6EAFD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10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/15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ázek 153">
            <a:extLst>
              <a:ext uri="{FF2B5EF4-FFF2-40B4-BE49-F238E27FC236}">
                <a16:creationId xmlns:a16="http://schemas.microsoft.com/office/drawing/2014/main" id="{9C586B96-94D8-470C-91D2-181066BF1B5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3608" y="843558"/>
            <a:ext cx="5991816" cy="374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99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608512" cy="507703"/>
          </a:xfrm>
        </p:spPr>
        <p:txBody>
          <a:bodyPr/>
          <a:lstStyle/>
          <a:p>
            <a:r>
              <a:rPr lang="cs-CZ" dirty="0"/>
              <a:t>Vytvoření formulářové aplikace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86364" y="728346"/>
            <a:ext cx="7698004" cy="4219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D8CCF792-C7D1-4BB3-B296-DE1FCCF6EAFD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11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/15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ázek 154">
            <a:extLst>
              <a:ext uri="{FF2B5EF4-FFF2-40B4-BE49-F238E27FC236}">
                <a16:creationId xmlns:a16="http://schemas.microsoft.com/office/drawing/2014/main" id="{1B958575-4C32-4E6B-8F26-CC88ADAD5FB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03648" y="843558"/>
            <a:ext cx="5502910" cy="380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33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Nová formulářová aplikace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86364" y="728346"/>
            <a:ext cx="7698004" cy="4219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D8CCF792-C7D1-4BB3-B296-DE1FCCF6EAFD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12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/15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ázek 156">
            <a:extLst>
              <a:ext uri="{FF2B5EF4-FFF2-40B4-BE49-F238E27FC236}">
                <a16:creationId xmlns:a16="http://schemas.microsoft.com/office/drawing/2014/main" id="{138485F5-14BD-492B-8FC9-618B73F89A1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99592" y="764337"/>
            <a:ext cx="6264696" cy="389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12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Ovládací prvky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86364" y="728346"/>
            <a:ext cx="7698004" cy="4219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D8CCF792-C7D1-4BB3-B296-DE1FCCF6EAFD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13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/15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ázek 157">
            <a:extLst>
              <a:ext uri="{FF2B5EF4-FFF2-40B4-BE49-F238E27FC236}">
                <a16:creationId xmlns:a16="http://schemas.microsoft.com/office/drawing/2014/main" id="{510EC7E7-BAEE-461E-80F1-EBD0FE61213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47664" y="843558"/>
            <a:ext cx="439248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80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Vlastnosti ovládacích prvků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86364" y="728346"/>
            <a:ext cx="7698004" cy="4219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D8CCF792-C7D1-4BB3-B296-DE1FCCF6EAFD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14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/15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ázek 159">
            <a:extLst>
              <a:ext uri="{FF2B5EF4-FFF2-40B4-BE49-F238E27FC236}">
                <a16:creationId xmlns:a16="http://schemas.microsoft.com/office/drawing/2014/main" id="{DEC02C06-EA35-4EAE-B2B1-A7AB1A4A3B2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339752" y="743004"/>
            <a:ext cx="2664296" cy="384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33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Události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86364" y="728346"/>
            <a:ext cx="7698004" cy="4219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D8CCF792-C7D1-4BB3-B296-DE1FCCF6EAFD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15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/15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ázek 162">
            <a:extLst>
              <a:ext uri="{FF2B5EF4-FFF2-40B4-BE49-F238E27FC236}">
                <a16:creationId xmlns:a16="http://schemas.microsoft.com/office/drawing/2014/main" id="{43BFD589-5954-47A1-B51D-3FFBFAA4725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29888" y="843558"/>
            <a:ext cx="630640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74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Okno událostí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86364" y="728346"/>
            <a:ext cx="7698004" cy="4219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D8CCF792-C7D1-4BB3-B296-DE1FCCF6EAFD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16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/15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ázek 164">
            <a:extLst>
              <a:ext uri="{FF2B5EF4-FFF2-40B4-BE49-F238E27FC236}">
                <a16:creationId xmlns:a16="http://schemas.microsoft.com/office/drawing/2014/main" id="{0EBB7941-09FF-4087-97EB-6A0B44608CC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507372" y="834008"/>
            <a:ext cx="2640692" cy="382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47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Ovládací prvky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86364" y="728346"/>
            <a:ext cx="7698004" cy="4219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D8CCF792-C7D1-4BB3-B296-DE1FCCF6EAFD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17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/15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ázek 174">
            <a:extLst>
              <a:ext uri="{FF2B5EF4-FFF2-40B4-BE49-F238E27FC236}">
                <a16:creationId xmlns:a16="http://schemas.microsoft.com/office/drawing/2014/main" id="{4E0F43E3-61A7-4485-A017-8661C0BEB04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3608" y="771550"/>
            <a:ext cx="597666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62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Přidání formuláře do projektu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86364" y="728346"/>
            <a:ext cx="7698004" cy="4219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D8CCF792-C7D1-4BB3-B296-DE1FCCF6EAFD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18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/15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ázek 176">
            <a:extLst>
              <a:ext uri="{FF2B5EF4-FFF2-40B4-BE49-F238E27FC236}">
                <a16:creationId xmlns:a16="http://schemas.microsoft.com/office/drawing/2014/main" id="{B26ABB8B-64FF-42C3-9E1E-E69B6351629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75657" y="814938"/>
            <a:ext cx="4536504" cy="384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175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Nový formulář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86364" y="728346"/>
            <a:ext cx="7698004" cy="4219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D8CCF792-C7D1-4BB3-B296-DE1FCCF6EAFD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19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/15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ázek 177">
            <a:extLst>
              <a:ext uri="{FF2B5EF4-FFF2-40B4-BE49-F238E27FC236}">
                <a16:creationId xmlns:a16="http://schemas.microsoft.com/office/drawing/2014/main" id="{E5704D5F-D59B-4DE5-BB4B-B8CC18EDA0C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87624" y="848077"/>
            <a:ext cx="5502910" cy="381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8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987574"/>
            <a:ext cx="8280920" cy="295232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Knihovny tříd</a:t>
            </a:r>
          </a:p>
          <a:p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Jmenné prostory</a:t>
            </a:r>
          </a:p>
          <a:p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XML komentáře a dokumentace</a:t>
            </a:r>
          </a:p>
          <a:p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Formulářové aplikace</a:t>
            </a:r>
          </a:p>
          <a:p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Ovládací prvky</a:t>
            </a:r>
          </a:p>
          <a:p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Události</a:t>
            </a:r>
          </a:p>
          <a:p>
            <a:endParaRPr 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Obsah prezentace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7E400C85-A396-4174-AB0D-0E3FE9C4189D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2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Nový formulář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86364" y="728346"/>
            <a:ext cx="7698004" cy="4219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D8CCF792-C7D1-4BB3-B296-DE1FCCF6EAFD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20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/15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ázek 178">
            <a:extLst>
              <a:ext uri="{FF2B5EF4-FFF2-40B4-BE49-F238E27FC236}">
                <a16:creationId xmlns:a16="http://schemas.microsoft.com/office/drawing/2014/main" id="{63B3E73F-E6A2-4D32-AD50-21C314328EA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27584" y="771550"/>
            <a:ext cx="640871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85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Zobrazení instance formuláře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86364" y="728346"/>
            <a:ext cx="7698004" cy="4219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D8CCF792-C7D1-4BB3-B296-DE1FCCF6EAFD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21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/15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ázek 180">
            <a:extLst>
              <a:ext uri="{FF2B5EF4-FFF2-40B4-BE49-F238E27FC236}">
                <a16:creationId xmlns:a16="http://schemas.microsoft.com/office/drawing/2014/main" id="{307D178C-B83F-49A3-9E69-11FC789E515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11560" y="1395095"/>
            <a:ext cx="6840760" cy="146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28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712" y="2067694"/>
            <a:ext cx="4536504" cy="507703"/>
          </a:xfrm>
        </p:spPr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Vytváření knihoven tříd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86364" y="728346"/>
            <a:ext cx="7698004" cy="4219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Prozatím jsme celý kód měli vždy pouze v jednom projektu. Pokud ale budeme pracovat na větším programu nebo budeme chtít určitou část našeho projektu opakovaně, je vhodné umístit tuto část kódu do tzv. knihovny tříd. Knihovnu tříd vytvoříme v menu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Soubor→Přidat→Nový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projekt.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potvrzení se nám zobrazí formulář, kde vybereme typ projektu, který chceme přidat. Ve filtrech zvolíme Windows, C# a Knihovna a ze seznamu nabízených typů vybereme Knihovna tříd .NET Standard.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D8CCF792-C7D1-4BB3-B296-DE1FCCF6EAFD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3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/15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024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Vytváření knihoven tříd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86364" y="728346"/>
            <a:ext cx="7698004" cy="4219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D8CCF792-C7D1-4BB3-B296-DE1FCCF6EAFD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4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/15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ázek 138">
            <a:extLst>
              <a:ext uri="{FF2B5EF4-FFF2-40B4-BE49-F238E27FC236}">
                <a16:creationId xmlns:a16="http://schemas.microsoft.com/office/drawing/2014/main" id="{B4EEB053-D42E-476B-A391-7D802EEC1E5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31640" y="783689"/>
            <a:ext cx="5502910" cy="380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01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Přidání reference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86364" y="728346"/>
            <a:ext cx="7698004" cy="4219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D8CCF792-C7D1-4BB3-B296-DE1FCCF6EAFD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5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/15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ázek 143">
            <a:extLst>
              <a:ext uri="{FF2B5EF4-FFF2-40B4-BE49-F238E27FC236}">
                <a16:creationId xmlns:a16="http://schemas.microsoft.com/office/drawing/2014/main" id="{9C1EE7CE-26E1-45DB-B85B-949EDBB5360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75656" y="857602"/>
            <a:ext cx="5502910" cy="380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05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Import jmenného prostoru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86364" y="728346"/>
            <a:ext cx="7698004" cy="4219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D8CCF792-C7D1-4BB3-B296-DE1FCCF6EAFD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6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/15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ázek 144">
            <a:extLst>
              <a:ext uri="{FF2B5EF4-FFF2-40B4-BE49-F238E27FC236}">
                <a16:creationId xmlns:a16="http://schemas.microsoft.com/office/drawing/2014/main" id="{FDCD0487-BB32-40DA-A8D5-FFAE5F5F2F5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327592" y="757907"/>
            <a:ext cx="4488815" cy="390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832648" cy="507703"/>
          </a:xfrm>
        </p:spPr>
        <p:txBody>
          <a:bodyPr/>
          <a:lstStyle/>
          <a:p>
            <a:r>
              <a:rPr lang="cs-CZ" dirty="0"/>
              <a:t>Nastavení spustitelného projektu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86364" y="728346"/>
            <a:ext cx="7698004" cy="4219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D8CCF792-C7D1-4BB3-B296-DE1FCCF6EAFD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7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/15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ázek 145">
            <a:extLst>
              <a:ext uri="{FF2B5EF4-FFF2-40B4-BE49-F238E27FC236}">
                <a16:creationId xmlns:a16="http://schemas.microsoft.com/office/drawing/2014/main" id="{9ADBE147-DD01-431F-A525-7A884948A4C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339752" y="751012"/>
            <a:ext cx="2592288" cy="398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68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XML komentář</a:t>
            </a:r>
            <a:r>
              <a:rPr lang="en-US" dirty="0"/>
              <a:t>e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86364" y="728346"/>
            <a:ext cx="7698004" cy="4219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D8CCF792-C7D1-4BB3-B296-DE1FCCF6EAFD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8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/15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ázek 147">
            <a:extLst>
              <a:ext uri="{FF2B5EF4-FFF2-40B4-BE49-F238E27FC236}">
                <a16:creationId xmlns:a16="http://schemas.microsoft.com/office/drawing/2014/main" id="{C304E0B1-6B10-4F3D-BD1B-FE48CF55FD2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26272" y="843558"/>
            <a:ext cx="4589943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94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608512" cy="507703"/>
          </a:xfrm>
        </p:spPr>
        <p:txBody>
          <a:bodyPr/>
          <a:lstStyle/>
          <a:p>
            <a:r>
              <a:rPr lang="cs-CZ" dirty="0"/>
              <a:t>Generování XML dokumentace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86364" y="728346"/>
            <a:ext cx="7698004" cy="4219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D8CCF792-C7D1-4BB3-B296-DE1FCCF6EAFD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9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/15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ázek 149">
            <a:extLst>
              <a:ext uri="{FF2B5EF4-FFF2-40B4-BE49-F238E27FC236}">
                <a16:creationId xmlns:a16="http://schemas.microsoft.com/office/drawing/2014/main" id="{8AEF57EF-E387-41F7-866C-4702EAFAAE2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47664" y="842197"/>
            <a:ext cx="5055711" cy="377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6858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2893</TotalTime>
  <Words>235</Words>
  <Application>Microsoft Office PowerPoint</Application>
  <PresentationFormat>On-screen Show (16:9)</PresentationFormat>
  <Paragraphs>92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Enriqueta</vt:lpstr>
      <vt:lpstr>Times New Roman</vt:lpstr>
      <vt:lpstr>SLU</vt:lpstr>
      <vt:lpstr>Objektové programování 3</vt:lpstr>
      <vt:lpstr>Obsah prezentace</vt:lpstr>
      <vt:lpstr>Vytváření knihoven tříd</vt:lpstr>
      <vt:lpstr>Vytváření knihoven tříd</vt:lpstr>
      <vt:lpstr>Přidání reference</vt:lpstr>
      <vt:lpstr>Import jmenného prostoru</vt:lpstr>
      <vt:lpstr>Nastavení spustitelného projektu</vt:lpstr>
      <vt:lpstr>XML komentáře</vt:lpstr>
      <vt:lpstr>Generování XML dokumentace</vt:lpstr>
      <vt:lpstr>XML dokumentace</vt:lpstr>
      <vt:lpstr>Vytvoření formulářové aplikace</vt:lpstr>
      <vt:lpstr>Nová formulářová aplikace</vt:lpstr>
      <vt:lpstr>Ovládací prvky</vt:lpstr>
      <vt:lpstr>Vlastnosti ovládacích prvků</vt:lpstr>
      <vt:lpstr>Události</vt:lpstr>
      <vt:lpstr>Okno událostí</vt:lpstr>
      <vt:lpstr>Ovládací prvky</vt:lpstr>
      <vt:lpstr>Přidání formuláře do projektu</vt:lpstr>
      <vt:lpstr>Nový formulář</vt:lpstr>
      <vt:lpstr>Nový formulář</vt:lpstr>
      <vt:lpstr>Zobrazení instance formuláře</vt:lpstr>
      <vt:lpstr>Děkuji za pozornost</vt:lpstr>
    </vt:vector>
  </TitlesOfParts>
  <Company>SU OPF v Karviné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Modelování a simulace</dc:title>
  <dc:creator>Roman Šperka</dc:creator>
  <cp:lastModifiedBy>Radomír Perzina</cp:lastModifiedBy>
  <cp:revision>69</cp:revision>
  <dcterms:created xsi:type="dcterms:W3CDTF">2016-07-06T15:42:34Z</dcterms:created>
  <dcterms:modified xsi:type="dcterms:W3CDTF">2021-04-07T20:32:36Z</dcterms:modified>
</cp:coreProperties>
</file>