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8EB5F2-DD94-4933-81AA-F8FD1F6885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6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4430C-DD84-460D-8E2F-6DDC8374D38A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72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59039-C187-4E40-8F46-ED5AB416B282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00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A25903-CA85-411E-B53E-BA4FC2BF1B3F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33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C743C7B-6ECB-4C37-88DA-BFFA82A1CD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688673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687AFC-8E54-4361-BDA4-62D8D2E67D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08691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FFA36-22DA-437B-944D-67E6F9F7DD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740928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F6920-873C-41FF-AEC6-8C58C8AAE2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62398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ED492-0710-4F9A-BD89-81C0F57697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261709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44D09F-ED9D-4F17-A52D-AF56CEDF15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41355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9370A-F60A-432F-87D6-66F601CC73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912034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AB337-9F0D-429D-8979-C399285ABB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71369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96128-63C4-4966-9C79-E34CD5AAEF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828684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E62EB8-3168-49F5-BAAB-0CD8B3EB6C9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957934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9F476-B4F5-4512-AA6F-7F9F8C278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827555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6F97C6AA-E8EC-4B5C-964A-7CB7F1B4C6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51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chanek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perka@opf.slu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Projektování informačních systémů – </a:t>
            </a:r>
            <a:r>
              <a:rPr lang="cs-CZ" dirty="0" smtClean="0"/>
              <a:t>NPISP/NKISP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doc. Mgr. Petr Suchánek, Ph.D.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doc. RNDr. Ing. Roman Šperka, </a:t>
            </a:r>
            <a:r>
              <a:rPr lang="cs-CZ" sz="2400" dirty="0" smtClean="0"/>
              <a:t>Ph.D.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RNDr. Zdeněk Franěk, Ph.D.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>
                <a:hlinkClick r:id="rId3"/>
              </a:rPr>
              <a:t>suchanek@opf.slu.cz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sk-SK" sz="2400" dirty="0" smtClean="0">
                <a:hlinkClick r:id="rId4"/>
              </a:rPr>
              <a:t>sperka@opf.slu.cz</a:t>
            </a:r>
            <a:endParaRPr lang="sk-SK" sz="2400" dirty="0" smtClean="0"/>
          </a:p>
          <a:p>
            <a:pPr>
              <a:lnSpc>
                <a:spcPct val="90000"/>
              </a:lnSpc>
            </a:pPr>
            <a:r>
              <a:rPr lang="sk-SK" sz="2400" dirty="0" smtClean="0">
                <a:hlinkClick r:id="rId4"/>
              </a:rPr>
              <a:t>franek@opf.slu.cz</a:t>
            </a:r>
            <a:endParaRPr lang="sk-SK" sz="2400" dirty="0"/>
          </a:p>
          <a:p>
            <a:pPr>
              <a:lnSpc>
                <a:spcPct val="90000"/>
              </a:lnSpc>
            </a:pPr>
            <a:endParaRPr lang="sk-SK" sz="2400" dirty="0"/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Úvod do problematiky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43050"/>
            <a:ext cx="8229600" cy="4495800"/>
          </a:xfrm>
        </p:spPr>
        <p:txBody>
          <a:bodyPr/>
          <a:lstStyle/>
          <a:p>
            <a:r>
              <a:rPr lang="cs-CZ" sz="2000" dirty="0"/>
              <a:t>Předmět :  12 témat </a:t>
            </a:r>
            <a:r>
              <a:rPr lang="cs-CZ" sz="2000" dirty="0" smtClean="0"/>
              <a:t>/ </a:t>
            </a:r>
            <a:r>
              <a:rPr lang="cs-CZ" sz="2000" dirty="0" smtClean="0"/>
              <a:t>2 hod </a:t>
            </a:r>
            <a:r>
              <a:rPr lang="cs-CZ" sz="2000" dirty="0"/>
              <a:t>přednáška </a:t>
            </a:r>
            <a:r>
              <a:rPr lang="cs-CZ" sz="2000" dirty="0" smtClean="0"/>
              <a:t>/ 1 </a:t>
            </a:r>
            <a:r>
              <a:rPr lang="cs-CZ" sz="2000" dirty="0"/>
              <a:t>hod </a:t>
            </a:r>
            <a:r>
              <a:rPr lang="cs-CZ" sz="2000" dirty="0" smtClean="0"/>
              <a:t>seminář</a:t>
            </a:r>
            <a:endParaRPr lang="cs-CZ" sz="2000" dirty="0"/>
          </a:p>
          <a:p>
            <a:r>
              <a:rPr lang="cs-CZ" sz="2000" dirty="0"/>
              <a:t>Návaznost: doporučuje se Databáze a Informační systémy</a:t>
            </a:r>
          </a:p>
          <a:p>
            <a:r>
              <a:rPr lang="cs-CZ" sz="2000" dirty="0"/>
              <a:t>Požadavky na absolvování: seminární práce a zkouška</a:t>
            </a:r>
          </a:p>
          <a:p>
            <a:r>
              <a:rPr lang="cs-CZ" sz="2000" dirty="0" smtClean="0"/>
              <a:t>Povinná literatura</a:t>
            </a:r>
            <a:r>
              <a:rPr lang="cs-CZ" sz="2000" dirty="0"/>
              <a:t>: </a:t>
            </a:r>
          </a:p>
          <a:p>
            <a:pPr lvl="1"/>
            <a:r>
              <a:rPr lang="cs-CZ" sz="1800" dirty="0"/>
              <a:t>VYMĚTAL, D., R. ŠPERKA a P. SUCHÁNEK. (2018). Projektování informačních systémů. Distanční studijní opora. Karviná: SU OPF. info</a:t>
            </a:r>
          </a:p>
          <a:p>
            <a:pPr lvl="1"/>
            <a:r>
              <a:rPr lang="cs-CZ" sz="1800" dirty="0"/>
              <a:t>DOLEŽAL, J. (2016). Projektový management - Komplexně, prakticky a podle světových standard. Praha: Grada. ISBN 978-80-247-5620-2. info</a:t>
            </a:r>
          </a:p>
          <a:p>
            <a:pPr lvl="1"/>
            <a:r>
              <a:rPr lang="cs-CZ" sz="1800" dirty="0"/>
              <a:t>BRUCKNER, T., J. VOŘÍŠEK a </a:t>
            </a:r>
            <a:r>
              <a:rPr lang="cs-CZ" sz="1800" dirty="0" err="1"/>
              <a:t>A</a:t>
            </a:r>
            <a:r>
              <a:rPr lang="cs-CZ" sz="1800" dirty="0"/>
              <a:t>. BUCHALCEVO. (2012). Tvorba informačních systémů - Principy, metodiky, architektury. Praha: Grada. ISBN 978-80-247-4153-6. </a:t>
            </a:r>
            <a:r>
              <a:rPr lang="cs-CZ" sz="1800" dirty="0" smtClean="0"/>
              <a:t>info</a:t>
            </a:r>
            <a:endParaRPr lang="cs-CZ" sz="1800" dirty="0"/>
          </a:p>
          <a:p>
            <a:endParaRPr lang="cs-CZ" sz="2000" dirty="0"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Struktura výkladu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I</a:t>
            </a:r>
            <a:r>
              <a:rPr lang="cs-CZ" sz="2800" dirty="0" smtClean="0"/>
              <a:t>. část</a:t>
            </a:r>
            <a:r>
              <a:rPr lang="cs-CZ" sz="2800" dirty="0"/>
              <a:t>: obecně o projektech </a:t>
            </a:r>
          </a:p>
          <a:p>
            <a:pPr lvl="1"/>
            <a:r>
              <a:rPr lang="cs-CZ" sz="2400" dirty="0"/>
              <a:t>Bude tématem pro seminární práci a zkoušku</a:t>
            </a:r>
          </a:p>
          <a:p>
            <a:r>
              <a:rPr lang="cs-CZ" sz="2800" dirty="0"/>
              <a:t>II</a:t>
            </a:r>
            <a:r>
              <a:rPr lang="cs-CZ" sz="2800" dirty="0" smtClean="0"/>
              <a:t>. část </a:t>
            </a:r>
            <a:r>
              <a:rPr lang="cs-CZ" sz="2800" dirty="0"/>
              <a:t>: Strukturované a objektové metody </a:t>
            </a:r>
          </a:p>
          <a:p>
            <a:pPr lvl="1"/>
            <a:r>
              <a:rPr lang="cs-CZ" sz="2000" dirty="0"/>
              <a:t>Může být tématem pro seminární práci, je tématem pro zkoušku. </a:t>
            </a:r>
          </a:p>
          <a:p>
            <a:r>
              <a:rPr lang="cs-CZ" sz="2800" dirty="0" smtClean="0"/>
              <a:t>III. část</a:t>
            </a:r>
            <a:r>
              <a:rPr lang="cs-CZ" sz="2800" dirty="0"/>
              <a:t>: CASE nástroje, realizace projektu, software pro řízení projektů, kritéria hodnocení</a:t>
            </a:r>
          </a:p>
          <a:p>
            <a:pPr lvl="1"/>
            <a:r>
              <a:rPr lang="cs-CZ" sz="2000" dirty="0"/>
              <a:t>Je tématem pro zkoušku</a:t>
            </a:r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Úspěšná obhajoba seminární práce  je předpokladem k připuštění ke zkoušce.</a:t>
            </a:r>
          </a:p>
          <a:p>
            <a:r>
              <a:rPr lang="cs-CZ" dirty="0"/>
              <a:t>Seminární práce mohou zpracovat studenti i ve </a:t>
            </a:r>
            <a:r>
              <a:rPr lang="cs-CZ" dirty="0" smtClean="0"/>
              <a:t>dvojicích.</a:t>
            </a:r>
          </a:p>
          <a:p>
            <a:r>
              <a:rPr lang="cs-CZ" dirty="0" smtClean="0"/>
              <a:t>Témata SP jsou uvedená v souboru </a:t>
            </a:r>
            <a:r>
              <a:rPr lang="cs-CZ" dirty="0" err="1" smtClean="0"/>
              <a:t>Temata_SP</a:t>
            </a:r>
            <a:r>
              <a:rPr lang="cs-CZ" dirty="0" smtClean="0"/>
              <a:t>.</a:t>
            </a:r>
          </a:p>
          <a:p>
            <a:r>
              <a:rPr lang="cs-CZ" dirty="0" smtClean="0"/>
              <a:t>Obhajoba SP proběhne na poslední přednášce a semináři.</a:t>
            </a:r>
            <a:endParaRPr lang="cs-CZ" dirty="0"/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45955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73</TotalTime>
  <Words>258</Words>
  <Application>Microsoft Office PowerPoint</Application>
  <PresentationFormat>Předvádění na obrazovce (4:3)</PresentationFormat>
  <Paragraphs>32</Paragraphs>
  <Slides>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Verdana</vt:lpstr>
      <vt:lpstr>Wingdings</vt:lpstr>
      <vt:lpstr>Motiv1</vt:lpstr>
      <vt:lpstr>Projektování informačních systémů – NPISP/NKISP</vt:lpstr>
      <vt:lpstr>Úvod do problematiky</vt:lpstr>
      <vt:lpstr>Struktura výkladu</vt:lpstr>
      <vt:lpstr>Seminární práce</vt:lpstr>
      <vt:lpstr>Zkouška</vt:lpstr>
    </vt:vector>
  </TitlesOfParts>
  <Company>OPF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Petr Suchánek</cp:lastModifiedBy>
  <cp:revision>31</cp:revision>
  <dcterms:created xsi:type="dcterms:W3CDTF">2007-02-15T13:15:37Z</dcterms:created>
  <dcterms:modified xsi:type="dcterms:W3CDTF">2022-02-18T18:28:05Z</dcterms:modified>
</cp:coreProperties>
</file>