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3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D6D4A-5227-4CDD-8665-5174F30B0D03}" type="datetimeFigureOut">
              <a:rPr lang="cs-CZ" smtClean="0"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7C1FF-9E35-44F7-9CED-464E254FB84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1" y="2668288"/>
            <a:ext cx="5328592" cy="394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http://upload.wikimedia.org/wikipedia/commons/c/c1/DFD-Materialni_to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298" y="564074"/>
            <a:ext cx="3932148" cy="264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Dominik Vymětal</dc:creator>
  <cp:lastModifiedBy>Roman Šperka</cp:lastModifiedBy>
  <cp:revision>2</cp:revision>
  <dcterms:created xsi:type="dcterms:W3CDTF">2009-03-08T09:06:19Z</dcterms:created>
  <dcterms:modified xsi:type="dcterms:W3CDTF">2015-03-19T12:16:07Z</dcterms:modified>
</cp:coreProperties>
</file>