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71" r:id="rId6"/>
    <p:sldId id="272" r:id="rId7"/>
    <p:sldId id="273" r:id="rId8"/>
    <p:sldId id="274" r:id="rId9"/>
    <p:sldId id="275" r:id="rId10"/>
    <p:sldId id="270" r:id="rId11"/>
    <p:sldId id="269" r:id="rId12"/>
    <p:sldId id="259" r:id="rId13"/>
    <p:sldId id="260" r:id="rId14"/>
    <p:sldId id="261" r:id="rId15"/>
    <p:sldId id="265" r:id="rId16"/>
    <p:sldId id="262" r:id="rId17"/>
    <p:sldId id="264" r:id="rId18"/>
    <p:sldId id="263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CEA79-2263-4799-AA82-5BA51250DB67}" v="2" dt="2022-02-23T13:40:02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Sedlacek" userId="S::tomas.sedlacek@foresightcyber.com::2c16269e-da0f-4a6f-b366-ec000fc720d3" providerId="AD" clId="Web-{767BEE79-5431-4845-9D6A-56C204681E7C}"/>
    <pc:docChg chg="addSld modSld">
      <pc:chgData name="Tomas Sedlacek" userId="S::tomas.sedlacek@foresightcyber.com::2c16269e-da0f-4a6f-b366-ec000fc720d3" providerId="AD" clId="Web-{767BEE79-5431-4845-9D6A-56C204681E7C}" dt="2020-10-25T12:09:17.826" v="1837" actId="14100"/>
      <pc:docMkLst>
        <pc:docMk/>
      </pc:docMkLst>
      <pc:sldChg chg="modSp new">
        <pc:chgData name="Tomas Sedlacek" userId="S::tomas.sedlacek@foresightcyber.com::2c16269e-da0f-4a6f-b366-ec000fc720d3" providerId="AD" clId="Web-{767BEE79-5431-4845-9D6A-56C204681E7C}" dt="2020-10-25T11:55:31.713" v="589" actId="20577"/>
        <pc:sldMkLst>
          <pc:docMk/>
          <pc:sldMk cId="3526240008" sldId="258"/>
        </pc:sldMkLst>
        <pc:spChg chg="mod">
          <ac:chgData name="Tomas Sedlacek" userId="S::tomas.sedlacek@foresightcyber.com::2c16269e-da0f-4a6f-b366-ec000fc720d3" providerId="AD" clId="Web-{767BEE79-5431-4845-9D6A-56C204681E7C}" dt="2020-10-25T11:53:33.753" v="494" actId="1076"/>
          <ac:spMkLst>
            <pc:docMk/>
            <pc:sldMk cId="3526240008" sldId="258"/>
            <ac:spMk id="2" creationId="{8C15F4CE-E630-48B9-AA88-0E22DFFD15A4}"/>
          </ac:spMkLst>
        </pc:spChg>
        <pc:spChg chg="mod">
          <ac:chgData name="Tomas Sedlacek" userId="S::tomas.sedlacek@foresightcyber.com::2c16269e-da0f-4a6f-b366-ec000fc720d3" providerId="AD" clId="Web-{767BEE79-5431-4845-9D6A-56C204681E7C}" dt="2020-10-25T11:55:31.713" v="589" actId="20577"/>
          <ac:spMkLst>
            <pc:docMk/>
            <pc:sldMk cId="3526240008" sldId="258"/>
            <ac:spMk id="3" creationId="{0D6B6A61-2C7E-4257-AEA8-B788DB6E84B1}"/>
          </ac:spMkLst>
        </pc:spChg>
      </pc:sldChg>
      <pc:sldChg chg="modSp new">
        <pc:chgData name="Tomas Sedlacek" userId="S::tomas.sedlacek@foresightcyber.com::2c16269e-da0f-4a6f-b366-ec000fc720d3" providerId="AD" clId="Web-{767BEE79-5431-4845-9D6A-56C204681E7C}" dt="2020-10-25T12:09:17.826" v="1837" actId="14100"/>
        <pc:sldMkLst>
          <pc:docMk/>
          <pc:sldMk cId="676407827" sldId="259"/>
        </pc:sldMkLst>
        <pc:spChg chg="mod">
          <ac:chgData name="Tomas Sedlacek" userId="S::tomas.sedlacek@foresightcyber.com::2c16269e-da0f-4a6f-b366-ec000fc720d3" providerId="AD" clId="Web-{767BEE79-5431-4845-9D6A-56C204681E7C}" dt="2020-10-25T11:56:34.030" v="600" actId="20577"/>
          <ac:spMkLst>
            <pc:docMk/>
            <pc:sldMk cId="676407827" sldId="259"/>
            <ac:spMk id="2" creationId="{78FFE4C2-6535-4A14-8D4C-DF4EABBF63F9}"/>
          </ac:spMkLst>
        </pc:spChg>
        <pc:spChg chg="mod">
          <ac:chgData name="Tomas Sedlacek" userId="S::tomas.sedlacek@foresightcyber.com::2c16269e-da0f-4a6f-b366-ec000fc720d3" providerId="AD" clId="Web-{767BEE79-5431-4845-9D6A-56C204681E7C}" dt="2020-10-25T12:09:17.826" v="1837" actId="14100"/>
          <ac:spMkLst>
            <pc:docMk/>
            <pc:sldMk cId="676407827" sldId="259"/>
            <ac:spMk id="3" creationId="{B41EDFE8-B980-440B-99F0-05F1225206E8}"/>
          </ac:spMkLst>
        </pc:spChg>
      </pc:sldChg>
    </pc:docChg>
  </pc:docChgLst>
  <pc:docChgLst>
    <pc:chgData name="Tomas Sedlacek" userId="S::tomas.sedlacek@foresightcyber.com::2c16269e-da0f-4a6f-b366-ec000fc720d3" providerId="AD" clId="Web-{2E21CC1E-E078-4BCF-86D9-B42A63782031}"/>
    <pc:docChg chg="addSld delSld modSld sldOrd">
      <pc:chgData name="Tomas Sedlacek" userId="S::tomas.sedlacek@foresightcyber.com::2c16269e-da0f-4a6f-b366-ec000fc720d3" providerId="AD" clId="Web-{2E21CC1E-E078-4BCF-86D9-B42A63782031}" dt="2020-10-25T14:19:05.743" v="4887"/>
      <pc:docMkLst>
        <pc:docMk/>
      </pc:docMkLst>
      <pc:sldChg chg="add del">
        <pc:chgData name="Tomas Sedlacek" userId="S::tomas.sedlacek@foresightcyber.com::2c16269e-da0f-4a6f-b366-ec000fc720d3" providerId="AD" clId="Web-{2E21CC1E-E078-4BCF-86D9-B42A63782031}" dt="2020-10-25T14:18:42.712" v="4886"/>
        <pc:sldMkLst>
          <pc:docMk/>
          <pc:sldMk cId="1508593188" sldId="257"/>
        </pc:sldMkLst>
      </pc:sldChg>
      <pc:sldChg chg="del">
        <pc:chgData name="Tomas Sedlacek" userId="S::tomas.sedlacek@foresightcyber.com::2c16269e-da0f-4a6f-b366-ec000fc720d3" providerId="AD" clId="Web-{2E21CC1E-E078-4BCF-86D9-B42A63782031}" dt="2020-10-25T14:06:13.915" v="2686"/>
        <pc:sldMkLst>
          <pc:docMk/>
          <pc:sldMk cId="3526240008" sldId="258"/>
        </pc:sldMkLst>
      </pc:sldChg>
      <pc:sldChg chg="modSp new">
        <pc:chgData name="Tomas Sedlacek" userId="S::tomas.sedlacek@foresightcyber.com::2c16269e-da0f-4a6f-b366-ec000fc720d3" providerId="AD" clId="Web-{2E21CC1E-E078-4BCF-86D9-B42A63782031}" dt="2020-10-25T13:59:06.328" v="2384" actId="20577"/>
        <pc:sldMkLst>
          <pc:docMk/>
          <pc:sldMk cId="2665265228" sldId="260"/>
        </pc:sldMkLst>
        <pc:spChg chg="mod">
          <ac:chgData name="Tomas Sedlacek" userId="S::tomas.sedlacek@foresightcyber.com::2c16269e-da0f-4a6f-b366-ec000fc720d3" providerId="AD" clId="Web-{2E21CC1E-E078-4BCF-86D9-B42A63782031}" dt="2020-10-25T12:50:53.916" v="11" actId="20577"/>
          <ac:spMkLst>
            <pc:docMk/>
            <pc:sldMk cId="2665265228" sldId="260"/>
            <ac:spMk id="2" creationId="{1B8047BE-A735-4728-A02C-63DDE7D903F3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3:59:06.328" v="2384" actId="20577"/>
          <ac:spMkLst>
            <pc:docMk/>
            <pc:sldMk cId="2665265228" sldId="260"/>
            <ac:spMk id="3" creationId="{54669916-7699-45AA-9D89-17854262521A}"/>
          </ac:spMkLst>
        </pc:spChg>
      </pc:sldChg>
      <pc:sldChg chg="modSp new">
        <pc:chgData name="Tomas Sedlacek" userId="S::tomas.sedlacek@foresightcyber.com::2c16269e-da0f-4a6f-b366-ec000fc720d3" providerId="AD" clId="Web-{2E21CC1E-E078-4BCF-86D9-B42A63782031}" dt="2020-10-25T13:08:38.891" v="1838" actId="20577"/>
        <pc:sldMkLst>
          <pc:docMk/>
          <pc:sldMk cId="2393026441" sldId="261"/>
        </pc:sldMkLst>
        <pc:spChg chg="mod">
          <ac:chgData name="Tomas Sedlacek" userId="S::tomas.sedlacek@foresightcyber.com::2c16269e-da0f-4a6f-b366-ec000fc720d3" providerId="AD" clId="Web-{2E21CC1E-E078-4BCF-86D9-B42A63782031}" dt="2020-10-25T13:01:47.539" v="930" actId="20577"/>
          <ac:spMkLst>
            <pc:docMk/>
            <pc:sldMk cId="2393026441" sldId="261"/>
            <ac:spMk id="2" creationId="{7A218A1C-A076-45CB-BC89-68A8BBF4A444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3:08:38.891" v="1838" actId="20577"/>
          <ac:spMkLst>
            <pc:docMk/>
            <pc:sldMk cId="2393026441" sldId="261"/>
            <ac:spMk id="3" creationId="{965DF091-3564-4BA8-B0FA-0FE4156610D0}"/>
          </ac:spMkLst>
        </pc:spChg>
      </pc:sldChg>
      <pc:sldChg chg="modSp new">
        <pc:chgData name="Tomas Sedlacek" userId="S::tomas.sedlacek@foresightcyber.com::2c16269e-da0f-4a6f-b366-ec000fc720d3" providerId="AD" clId="Web-{2E21CC1E-E078-4BCF-86D9-B42A63782031}" dt="2020-10-25T13:13:57.507" v="2287" actId="20577"/>
        <pc:sldMkLst>
          <pc:docMk/>
          <pc:sldMk cId="1067964480" sldId="262"/>
        </pc:sldMkLst>
        <pc:spChg chg="mod">
          <ac:chgData name="Tomas Sedlacek" userId="S::tomas.sedlacek@foresightcyber.com::2c16269e-da0f-4a6f-b366-ec000fc720d3" providerId="AD" clId="Web-{2E21CC1E-E078-4BCF-86D9-B42A63782031}" dt="2020-10-25T13:09:38.736" v="1857" actId="20577"/>
          <ac:spMkLst>
            <pc:docMk/>
            <pc:sldMk cId="1067964480" sldId="262"/>
            <ac:spMk id="2" creationId="{AA25B285-DF42-4FFF-8708-1A166F5614FE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3:13:57.507" v="2287" actId="20577"/>
          <ac:spMkLst>
            <pc:docMk/>
            <pc:sldMk cId="1067964480" sldId="262"/>
            <ac:spMk id="3" creationId="{713E35B0-BA53-4238-9F92-F130D99E5B91}"/>
          </ac:spMkLst>
        </pc:spChg>
      </pc:sldChg>
      <pc:sldChg chg="modSp new">
        <pc:chgData name="Tomas Sedlacek" userId="S::tomas.sedlacek@foresightcyber.com::2c16269e-da0f-4a6f-b366-ec000fc720d3" providerId="AD" clId="Web-{2E21CC1E-E078-4BCF-86D9-B42A63782031}" dt="2020-10-25T14:05:41.586" v="2658" actId="20577"/>
        <pc:sldMkLst>
          <pc:docMk/>
          <pc:sldMk cId="726247995" sldId="263"/>
        </pc:sldMkLst>
        <pc:spChg chg="mod">
          <ac:chgData name="Tomas Sedlacek" userId="S::tomas.sedlacek@foresightcyber.com::2c16269e-da0f-4a6f-b366-ec000fc720d3" providerId="AD" clId="Web-{2E21CC1E-E078-4BCF-86D9-B42A63782031}" dt="2020-10-25T13:14:56.274" v="2326" actId="20577"/>
          <ac:spMkLst>
            <pc:docMk/>
            <pc:sldMk cId="726247995" sldId="263"/>
            <ac:spMk id="2" creationId="{D077BB88-F9F6-450C-AFBE-2781EB3F3308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4:05:41.586" v="2658" actId="20577"/>
          <ac:spMkLst>
            <pc:docMk/>
            <pc:sldMk cId="726247995" sldId="263"/>
            <ac:spMk id="3" creationId="{46992CD4-3070-4DE3-8C4C-464A38EFBCAF}"/>
          </ac:spMkLst>
        </pc:spChg>
      </pc:sldChg>
      <pc:sldChg chg="modSp new ord">
        <pc:chgData name="Tomas Sedlacek" userId="S::tomas.sedlacek@foresightcyber.com::2c16269e-da0f-4a6f-b366-ec000fc720d3" providerId="AD" clId="Web-{2E21CC1E-E078-4BCF-86D9-B42A63782031}" dt="2020-10-25T14:04:36.851" v="2609" actId="20577"/>
        <pc:sldMkLst>
          <pc:docMk/>
          <pc:sldMk cId="2465330008" sldId="264"/>
        </pc:sldMkLst>
        <pc:spChg chg="mod">
          <ac:chgData name="Tomas Sedlacek" userId="S::tomas.sedlacek@foresightcyber.com::2c16269e-da0f-4a6f-b366-ec000fc720d3" providerId="AD" clId="Web-{2E21CC1E-E078-4BCF-86D9-B42A63782031}" dt="2020-10-25T13:16:23.416" v="2356" actId="20577"/>
          <ac:spMkLst>
            <pc:docMk/>
            <pc:sldMk cId="2465330008" sldId="264"/>
            <ac:spMk id="2" creationId="{D970AD9D-BBA6-4D7C-AD59-7CD1249C3DD9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4:04:36.851" v="2609" actId="20577"/>
          <ac:spMkLst>
            <pc:docMk/>
            <pc:sldMk cId="2465330008" sldId="264"/>
            <ac:spMk id="3" creationId="{74B5D59E-02A9-44AB-8D6F-92D7613F7758}"/>
          </ac:spMkLst>
        </pc:spChg>
      </pc:sldChg>
      <pc:sldChg chg="addSp delSp modSp new">
        <pc:chgData name="Tomas Sedlacek" userId="S::tomas.sedlacek@foresightcyber.com::2c16269e-da0f-4a6f-b366-ec000fc720d3" providerId="AD" clId="Web-{2E21CC1E-E078-4BCF-86D9-B42A63782031}" dt="2020-10-25T13:23:35.941" v="2364" actId="1076"/>
        <pc:sldMkLst>
          <pc:docMk/>
          <pc:sldMk cId="2526636995" sldId="265"/>
        </pc:sldMkLst>
        <pc:spChg chg="del">
          <ac:chgData name="Tomas Sedlacek" userId="S::tomas.sedlacek@foresightcyber.com::2c16269e-da0f-4a6f-b366-ec000fc720d3" providerId="AD" clId="Web-{2E21CC1E-E078-4BCF-86D9-B42A63782031}" dt="2020-10-25T13:23:22.893" v="2359"/>
          <ac:spMkLst>
            <pc:docMk/>
            <pc:sldMk cId="2526636995" sldId="265"/>
            <ac:spMk id="3" creationId="{DBCBAA37-9F31-462B-8D60-1E7B145DF577}"/>
          </ac:spMkLst>
        </pc:spChg>
        <pc:picChg chg="add mod ord">
          <ac:chgData name="Tomas Sedlacek" userId="S::tomas.sedlacek@foresightcyber.com::2c16269e-da0f-4a6f-b366-ec000fc720d3" providerId="AD" clId="Web-{2E21CC1E-E078-4BCF-86D9-B42A63782031}" dt="2020-10-25T13:23:35.941" v="2364" actId="1076"/>
          <ac:picMkLst>
            <pc:docMk/>
            <pc:sldMk cId="2526636995" sldId="265"/>
            <ac:picMk id="4" creationId="{F045E380-752A-4565-A1F1-37F8910804EF}"/>
          </ac:picMkLst>
        </pc:picChg>
      </pc:sldChg>
      <pc:sldChg chg="modSp new">
        <pc:chgData name="Tomas Sedlacek" userId="S::tomas.sedlacek@foresightcyber.com::2c16269e-da0f-4a6f-b366-ec000fc720d3" providerId="AD" clId="Web-{2E21CC1E-E078-4BCF-86D9-B42A63782031}" dt="2020-10-25T14:09:12.997" v="3219" actId="20577"/>
        <pc:sldMkLst>
          <pc:docMk/>
          <pc:sldMk cId="409224233" sldId="266"/>
        </pc:sldMkLst>
        <pc:spChg chg="mod">
          <ac:chgData name="Tomas Sedlacek" userId="S::tomas.sedlacek@foresightcyber.com::2c16269e-da0f-4a6f-b366-ec000fc720d3" providerId="AD" clId="Web-{2E21CC1E-E078-4BCF-86D9-B42A63782031}" dt="2020-10-25T14:06:11.024" v="2683" actId="20577"/>
          <ac:spMkLst>
            <pc:docMk/>
            <pc:sldMk cId="409224233" sldId="266"/>
            <ac:spMk id="2" creationId="{2722A071-A027-4391-841C-AE3B84734130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4:09:12.997" v="3219" actId="20577"/>
          <ac:spMkLst>
            <pc:docMk/>
            <pc:sldMk cId="409224233" sldId="266"/>
            <ac:spMk id="3" creationId="{2E96F09B-7926-4E2D-A506-C9E6DD604489}"/>
          </ac:spMkLst>
        </pc:spChg>
      </pc:sldChg>
      <pc:sldChg chg="modSp new">
        <pc:chgData name="Tomas Sedlacek" userId="S::tomas.sedlacek@foresightcyber.com::2c16269e-da0f-4a6f-b366-ec000fc720d3" providerId="AD" clId="Web-{2E21CC1E-E078-4BCF-86D9-B42A63782031}" dt="2020-10-25T14:10:50.608" v="3589" actId="20577"/>
        <pc:sldMkLst>
          <pc:docMk/>
          <pc:sldMk cId="3237156946" sldId="267"/>
        </pc:sldMkLst>
        <pc:spChg chg="mod">
          <ac:chgData name="Tomas Sedlacek" userId="S::tomas.sedlacek@foresightcyber.com::2c16269e-da0f-4a6f-b366-ec000fc720d3" providerId="AD" clId="Web-{2E21CC1E-E078-4BCF-86D9-B42A63782031}" dt="2020-10-25T14:09:32.466" v="3274" actId="20577"/>
          <ac:spMkLst>
            <pc:docMk/>
            <pc:sldMk cId="3237156946" sldId="267"/>
            <ac:spMk id="2" creationId="{0D3123D9-7130-4BDF-989C-F7C9B039252E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4:10:50.608" v="3589" actId="20577"/>
          <ac:spMkLst>
            <pc:docMk/>
            <pc:sldMk cId="3237156946" sldId="267"/>
            <ac:spMk id="3" creationId="{25FDD016-45A1-4354-8F5F-2ED99336DF19}"/>
          </ac:spMkLst>
        </pc:spChg>
      </pc:sldChg>
      <pc:sldChg chg="modSp new">
        <pc:chgData name="Tomas Sedlacek" userId="S::tomas.sedlacek@foresightcyber.com::2c16269e-da0f-4a6f-b366-ec000fc720d3" providerId="AD" clId="Web-{2E21CC1E-E078-4BCF-86D9-B42A63782031}" dt="2020-10-25T14:14:00.347" v="4379" actId="20577"/>
        <pc:sldMkLst>
          <pc:docMk/>
          <pc:sldMk cId="360379800" sldId="268"/>
        </pc:sldMkLst>
        <pc:spChg chg="mod">
          <ac:chgData name="Tomas Sedlacek" userId="S::tomas.sedlacek@foresightcyber.com::2c16269e-da0f-4a6f-b366-ec000fc720d3" providerId="AD" clId="Web-{2E21CC1E-E078-4BCF-86D9-B42A63782031}" dt="2020-10-25T14:11:17.124" v="3595" actId="20577"/>
          <ac:spMkLst>
            <pc:docMk/>
            <pc:sldMk cId="360379800" sldId="268"/>
            <ac:spMk id="2" creationId="{BF8B7FE2-4AF7-4327-863E-DA784B34A060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4:14:00.347" v="4379" actId="20577"/>
          <ac:spMkLst>
            <pc:docMk/>
            <pc:sldMk cId="360379800" sldId="268"/>
            <ac:spMk id="3" creationId="{15D1A03A-5F2D-4CFF-B313-22803A69349F}"/>
          </ac:spMkLst>
        </pc:spChg>
      </pc:sldChg>
      <pc:sldChg chg="new del">
        <pc:chgData name="Tomas Sedlacek" userId="S::tomas.sedlacek@foresightcyber.com::2c16269e-da0f-4a6f-b366-ec000fc720d3" providerId="AD" clId="Web-{2E21CC1E-E078-4BCF-86D9-B42A63782031}" dt="2020-10-25T14:13:46.174" v="3860"/>
        <pc:sldMkLst>
          <pc:docMk/>
          <pc:sldMk cId="1830358284" sldId="269"/>
        </pc:sldMkLst>
      </pc:sldChg>
      <pc:sldChg chg="modSp new ord">
        <pc:chgData name="Tomas Sedlacek" userId="S::tomas.sedlacek@foresightcyber.com::2c16269e-da0f-4a6f-b366-ec000fc720d3" providerId="AD" clId="Web-{2E21CC1E-E078-4BCF-86D9-B42A63782031}" dt="2020-10-25T14:16:58.225" v="4849" actId="20577"/>
        <pc:sldMkLst>
          <pc:docMk/>
          <pc:sldMk cId="2143134516" sldId="269"/>
        </pc:sldMkLst>
        <pc:spChg chg="mod">
          <ac:chgData name="Tomas Sedlacek" userId="S::tomas.sedlacek@foresightcyber.com::2c16269e-da0f-4a6f-b366-ec000fc720d3" providerId="AD" clId="Web-{2E21CC1E-E078-4BCF-86D9-B42A63782031}" dt="2020-10-25T14:15:09.785" v="4417" actId="20577"/>
          <ac:spMkLst>
            <pc:docMk/>
            <pc:sldMk cId="2143134516" sldId="269"/>
            <ac:spMk id="2" creationId="{AEC72D05-02DC-4C30-B693-B3CA74CC53AC}"/>
          </ac:spMkLst>
        </pc:spChg>
        <pc:spChg chg="mod">
          <ac:chgData name="Tomas Sedlacek" userId="S::tomas.sedlacek@foresightcyber.com::2c16269e-da0f-4a6f-b366-ec000fc720d3" providerId="AD" clId="Web-{2E21CC1E-E078-4BCF-86D9-B42A63782031}" dt="2020-10-25T14:16:58.225" v="4849" actId="20577"/>
          <ac:spMkLst>
            <pc:docMk/>
            <pc:sldMk cId="2143134516" sldId="269"/>
            <ac:spMk id="3" creationId="{53839821-ED72-4B90-AEE3-DC488BD5CA66}"/>
          </ac:spMkLst>
        </pc:spChg>
      </pc:sldChg>
      <pc:sldChg chg="delSp modSp new">
        <pc:chgData name="Tomas Sedlacek" userId="S::tomas.sedlacek@foresightcyber.com::2c16269e-da0f-4a6f-b366-ec000fc720d3" providerId="AD" clId="Web-{2E21CC1E-E078-4BCF-86D9-B42A63782031}" dt="2020-10-25T14:18:36.321" v="4883" actId="20577"/>
        <pc:sldMkLst>
          <pc:docMk/>
          <pc:sldMk cId="1117494550" sldId="270"/>
        </pc:sldMkLst>
        <pc:spChg chg="mod">
          <ac:chgData name="Tomas Sedlacek" userId="S::tomas.sedlacek@foresightcyber.com::2c16269e-da0f-4a6f-b366-ec000fc720d3" providerId="AD" clId="Web-{2E21CC1E-E078-4BCF-86D9-B42A63782031}" dt="2020-10-25T14:18:36.321" v="4883" actId="20577"/>
          <ac:spMkLst>
            <pc:docMk/>
            <pc:sldMk cId="1117494550" sldId="270"/>
            <ac:spMk id="2" creationId="{202DE2F2-78B8-45F7-8FF5-175B9CFDCCD3}"/>
          </ac:spMkLst>
        </pc:spChg>
        <pc:spChg chg="del">
          <ac:chgData name="Tomas Sedlacek" userId="S::tomas.sedlacek@foresightcyber.com::2c16269e-da0f-4a6f-b366-ec000fc720d3" providerId="AD" clId="Web-{2E21CC1E-E078-4BCF-86D9-B42A63782031}" dt="2020-10-25T14:18:19.617" v="4854"/>
          <ac:spMkLst>
            <pc:docMk/>
            <pc:sldMk cId="1117494550" sldId="270"/>
            <ac:spMk id="3" creationId="{4A59792D-3FBF-42F5-91E5-BFE49E9D1DEA}"/>
          </ac:spMkLst>
        </pc:spChg>
      </pc:sldChg>
      <pc:sldChg chg="new">
        <pc:chgData name="Tomas Sedlacek" userId="S::tomas.sedlacek@foresightcyber.com::2c16269e-da0f-4a6f-b366-ec000fc720d3" providerId="AD" clId="Web-{2E21CC1E-E078-4BCF-86D9-B42A63782031}" dt="2020-10-25T14:19:05.743" v="4887"/>
        <pc:sldMkLst>
          <pc:docMk/>
          <pc:sldMk cId="3880986786" sldId="271"/>
        </pc:sldMkLst>
      </pc:sldChg>
    </pc:docChg>
  </pc:docChgLst>
  <pc:docChgLst>
    <pc:chgData name="Tomas Sedlacek" userId="S::tomas.sedlacek@foresightcyber.com::2c16269e-da0f-4a6f-b366-ec000fc720d3" providerId="AD" clId="Web-{AF7BCC56-5C69-42FB-AA47-3E9F79EAD753}"/>
    <pc:docChg chg="addSld delSld modSld sldOrd">
      <pc:chgData name="Tomas Sedlacek" userId="S::tomas.sedlacek@foresightcyber.com::2c16269e-da0f-4a6f-b366-ec000fc720d3" providerId="AD" clId="Web-{AF7BCC56-5C69-42FB-AA47-3E9F79EAD753}" dt="2020-10-25T15:20:41.011" v="1742"/>
      <pc:docMkLst>
        <pc:docMk/>
      </pc:docMkLst>
      <pc:sldChg chg="addSp modSp">
        <pc:chgData name="Tomas Sedlacek" userId="S::tomas.sedlacek@foresightcyber.com::2c16269e-da0f-4a6f-b366-ec000fc720d3" providerId="AD" clId="Web-{AF7BCC56-5C69-42FB-AA47-3E9F79EAD753}" dt="2020-10-25T14:53:44.232" v="129" actId="1076"/>
        <pc:sldMkLst>
          <pc:docMk/>
          <pc:sldMk cId="3880986786" sldId="271"/>
        </pc:sldMkLst>
        <pc:spChg chg="mod">
          <ac:chgData name="Tomas Sedlacek" userId="S::tomas.sedlacek@foresightcyber.com::2c16269e-da0f-4a6f-b366-ec000fc720d3" providerId="AD" clId="Web-{AF7BCC56-5C69-42FB-AA47-3E9F79EAD753}" dt="2020-10-25T14:51:15.144" v="18" actId="20577"/>
          <ac:spMkLst>
            <pc:docMk/>
            <pc:sldMk cId="3880986786" sldId="271"/>
            <ac:spMk id="2" creationId="{44826245-6D92-4A3B-9382-2415D6C3ED12}"/>
          </ac:spMkLst>
        </pc:spChg>
        <pc:spChg chg="mod">
          <ac:chgData name="Tomas Sedlacek" userId="S::tomas.sedlacek@foresightcyber.com::2c16269e-da0f-4a6f-b366-ec000fc720d3" providerId="AD" clId="Web-{AF7BCC56-5C69-42FB-AA47-3E9F79EAD753}" dt="2020-10-25T14:53:44.154" v="127" actId="20577"/>
          <ac:spMkLst>
            <pc:docMk/>
            <pc:sldMk cId="3880986786" sldId="271"/>
            <ac:spMk id="3" creationId="{509EECEF-BABB-4107-9AFE-3F4B8D34A4F2}"/>
          </ac:spMkLst>
        </pc:spChg>
        <pc:picChg chg="add mod">
          <ac:chgData name="Tomas Sedlacek" userId="S::tomas.sedlacek@foresightcyber.com::2c16269e-da0f-4a6f-b366-ec000fc720d3" providerId="AD" clId="Web-{AF7BCC56-5C69-42FB-AA47-3E9F79EAD753}" dt="2020-10-25T14:53:44.232" v="129" actId="1076"/>
          <ac:picMkLst>
            <pc:docMk/>
            <pc:sldMk cId="3880986786" sldId="271"/>
            <ac:picMk id="4" creationId="{940FC6B3-A72A-49D9-BC96-EAFF8C3CBFB2}"/>
          </ac:picMkLst>
        </pc:picChg>
      </pc:sldChg>
      <pc:sldChg chg="addSp delSp modSp new mod ord setBg">
        <pc:chgData name="Tomas Sedlacek" userId="S::tomas.sedlacek@foresightcyber.com::2c16269e-da0f-4a6f-b366-ec000fc720d3" providerId="AD" clId="Web-{AF7BCC56-5C69-42FB-AA47-3E9F79EAD753}" dt="2020-10-25T15:02:38.127" v="560" actId="20577"/>
        <pc:sldMkLst>
          <pc:docMk/>
          <pc:sldMk cId="7722486" sldId="272"/>
        </pc:sldMkLst>
        <pc:spChg chg="mod">
          <ac:chgData name="Tomas Sedlacek" userId="S::tomas.sedlacek@foresightcyber.com::2c16269e-da0f-4a6f-b366-ec000fc720d3" providerId="AD" clId="Web-{AF7BCC56-5C69-42FB-AA47-3E9F79EAD753}" dt="2020-10-25T14:58:33.252" v="177"/>
          <ac:spMkLst>
            <pc:docMk/>
            <pc:sldMk cId="7722486" sldId="272"/>
            <ac:spMk id="2" creationId="{C733CD63-B179-476A-8826-A12A26DB93C3}"/>
          </ac:spMkLst>
        </pc:spChg>
        <pc:spChg chg="mod">
          <ac:chgData name="Tomas Sedlacek" userId="S::tomas.sedlacek@foresightcyber.com::2c16269e-da0f-4a6f-b366-ec000fc720d3" providerId="AD" clId="Web-{AF7BCC56-5C69-42FB-AA47-3E9F79EAD753}" dt="2020-10-25T15:02:38.127" v="560" actId="20577"/>
          <ac:spMkLst>
            <pc:docMk/>
            <pc:sldMk cId="7722486" sldId="272"/>
            <ac:spMk id="3" creationId="{60CDB3CD-AADF-40CB-B274-C59DD24E2EB2}"/>
          </ac:spMkLst>
        </pc:spChg>
        <pc:spChg chg="add">
          <ac:chgData name="Tomas Sedlacek" userId="S::tomas.sedlacek@foresightcyber.com::2c16269e-da0f-4a6f-b366-ec000fc720d3" providerId="AD" clId="Web-{AF7BCC56-5C69-42FB-AA47-3E9F79EAD753}" dt="2020-10-25T14:58:33.252" v="177"/>
          <ac:spMkLst>
            <pc:docMk/>
            <pc:sldMk cId="7722486" sldId="272"/>
            <ac:spMk id="5" creationId="{B61375F2-60B1-44ED-B60A-019C4BD5A62A}"/>
          </ac:spMkLst>
        </pc:spChg>
        <pc:spChg chg="add del">
          <ac:chgData name="Tomas Sedlacek" userId="S::tomas.sedlacek@foresightcyber.com::2c16269e-da0f-4a6f-b366-ec000fc720d3" providerId="AD" clId="Web-{AF7BCC56-5C69-42FB-AA47-3E9F79EAD753}" dt="2020-10-25T14:58:33.236" v="176"/>
          <ac:spMkLst>
            <pc:docMk/>
            <pc:sldMk cId="7722486" sldId="272"/>
            <ac:spMk id="8" creationId="{E978A47D-4F17-40FE-AB70-7AF78A9575EB}"/>
          </ac:spMkLst>
        </pc:spChg>
        <pc:grpChg chg="add">
          <ac:chgData name="Tomas Sedlacek" userId="S::tomas.sedlacek@foresightcyber.com::2c16269e-da0f-4a6f-b366-ec000fc720d3" providerId="AD" clId="Web-{AF7BCC56-5C69-42FB-AA47-3E9F79EAD753}" dt="2020-10-25T14:58:33.252" v="177"/>
          <ac:grpSpMkLst>
            <pc:docMk/>
            <pc:sldMk cId="7722486" sldId="272"/>
            <ac:grpSpMk id="6" creationId="{4ADB9295-9645-4BF2-ADFD-75800B7FAD06}"/>
          </ac:grpSpMkLst>
        </pc:grpChg>
        <pc:grpChg chg="add">
          <ac:chgData name="Tomas Sedlacek" userId="S::tomas.sedlacek@foresightcyber.com::2c16269e-da0f-4a6f-b366-ec000fc720d3" providerId="AD" clId="Web-{AF7BCC56-5C69-42FB-AA47-3E9F79EAD753}" dt="2020-10-25T14:58:33.252" v="177"/>
          <ac:grpSpMkLst>
            <pc:docMk/>
            <pc:sldMk cId="7722486" sldId="272"/>
            <ac:grpSpMk id="7" creationId="{B485B3F6-654D-4842-A2DE-677D12FED460}"/>
          </ac:grpSpMkLst>
        </pc:grpChg>
        <pc:grpChg chg="add del">
          <ac:chgData name="Tomas Sedlacek" userId="S::tomas.sedlacek@foresightcyber.com::2c16269e-da0f-4a6f-b366-ec000fc720d3" providerId="AD" clId="Web-{AF7BCC56-5C69-42FB-AA47-3E9F79EAD753}" dt="2020-10-25T14:58:33.236" v="176"/>
          <ac:grpSpMkLst>
            <pc:docMk/>
            <pc:sldMk cId="7722486" sldId="272"/>
            <ac:grpSpMk id="10" creationId="{85BE3A7E-6A3F-401E-A025-BBB8FDB8DD30}"/>
          </ac:grpSpMkLst>
        </pc:grpChg>
        <pc:grpChg chg="add del">
          <ac:chgData name="Tomas Sedlacek" userId="S::tomas.sedlacek@foresightcyber.com::2c16269e-da0f-4a6f-b366-ec000fc720d3" providerId="AD" clId="Web-{AF7BCC56-5C69-42FB-AA47-3E9F79EAD753}" dt="2020-10-25T14:58:33.236" v="176"/>
          <ac:grpSpMkLst>
            <pc:docMk/>
            <pc:sldMk cId="7722486" sldId="272"/>
            <ac:grpSpMk id="41" creationId="{F4E035BE-9FF4-43D3-BC25-CF582D7FF85E}"/>
          </ac:grpSpMkLst>
        </pc:grpChg>
        <pc:cxnChg chg="add del">
          <ac:chgData name="Tomas Sedlacek" userId="S::tomas.sedlacek@foresightcyber.com::2c16269e-da0f-4a6f-b366-ec000fc720d3" providerId="AD" clId="Web-{AF7BCC56-5C69-42FB-AA47-3E9F79EAD753}" dt="2020-10-25T14:58:33.236" v="176"/>
          <ac:cxnSpMkLst>
            <pc:docMk/>
            <pc:sldMk cId="7722486" sldId="272"/>
            <ac:cxnSpMk id="39" creationId="{085ECEC0-FF5D-4348-92C7-1EA7C61E770C}"/>
          </ac:cxnSpMkLst>
        </pc:cxnChg>
      </pc:sldChg>
      <pc:sldChg chg="addSp delSp modSp new mod setBg">
        <pc:chgData name="Tomas Sedlacek" userId="S::tomas.sedlacek@foresightcyber.com::2c16269e-da0f-4a6f-b366-ec000fc720d3" providerId="AD" clId="Web-{AF7BCC56-5C69-42FB-AA47-3E9F79EAD753}" dt="2020-10-25T15:08:59.152" v="1114" actId="20577"/>
        <pc:sldMkLst>
          <pc:docMk/>
          <pc:sldMk cId="2289912148" sldId="273"/>
        </pc:sldMkLst>
        <pc:spChg chg="mod">
          <ac:chgData name="Tomas Sedlacek" userId="S::tomas.sedlacek@foresightcyber.com::2c16269e-da0f-4a6f-b366-ec000fc720d3" providerId="AD" clId="Web-{AF7BCC56-5C69-42FB-AA47-3E9F79EAD753}" dt="2020-10-25T15:08:08.649" v="1000"/>
          <ac:spMkLst>
            <pc:docMk/>
            <pc:sldMk cId="2289912148" sldId="273"/>
            <ac:spMk id="2" creationId="{9A35B1DC-4D87-42D6-B7B2-2291C90EDD3D}"/>
          </ac:spMkLst>
        </pc:spChg>
        <pc:spChg chg="add del mod">
          <ac:chgData name="Tomas Sedlacek" userId="S::tomas.sedlacek@foresightcyber.com::2c16269e-da0f-4a6f-b366-ec000fc720d3" providerId="AD" clId="Web-{AF7BCC56-5C69-42FB-AA47-3E9F79EAD753}" dt="2020-10-25T15:08:59.152" v="1114" actId="20577"/>
          <ac:spMkLst>
            <pc:docMk/>
            <pc:sldMk cId="2289912148" sldId="273"/>
            <ac:spMk id="3" creationId="{4267921B-4306-471D-80AF-582FBE02B1E2}"/>
          </ac:spMkLst>
        </pc:spChg>
        <pc:graphicFrameChg chg="add del">
          <ac:chgData name="Tomas Sedlacek" userId="S::tomas.sedlacek@foresightcyber.com::2c16269e-da0f-4a6f-b366-ec000fc720d3" providerId="AD" clId="Web-{AF7BCC56-5C69-42FB-AA47-3E9F79EAD753}" dt="2020-10-25T15:08:08.649" v="1000"/>
          <ac:graphicFrameMkLst>
            <pc:docMk/>
            <pc:sldMk cId="2289912148" sldId="273"/>
            <ac:graphicFrameMk id="5" creationId="{5BEBC846-EBB6-4F8E-BE1A-2A0479E80EA5}"/>
          </ac:graphicFrameMkLst>
        </pc:graphicFrameChg>
      </pc:sldChg>
      <pc:sldChg chg="addSp modSp new mod setBg">
        <pc:chgData name="Tomas Sedlacek" userId="S::tomas.sedlacek@foresightcyber.com::2c16269e-da0f-4a6f-b366-ec000fc720d3" providerId="AD" clId="Web-{AF7BCC56-5C69-42FB-AA47-3E9F79EAD753}" dt="2020-10-25T15:16:52.762" v="1447"/>
        <pc:sldMkLst>
          <pc:docMk/>
          <pc:sldMk cId="3242930411" sldId="274"/>
        </pc:sldMkLst>
        <pc:spChg chg="mod">
          <ac:chgData name="Tomas Sedlacek" userId="S::tomas.sedlacek@foresightcyber.com::2c16269e-da0f-4a6f-b366-ec000fc720d3" providerId="AD" clId="Web-{AF7BCC56-5C69-42FB-AA47-3E9F79EAD753}" dt="2020-10-25T15:16:52.762" v="1447"/>
          <ac:spMkLst>
            <pc:docMk/>
            <pc:sldMk cId="3242930411" sldId="274"/>
            <ac:spMk id="2" creationId="{617715AB-518E-4C9B-B79D-9DDC6A102FAD}"/>
          </ac:spMkLst>
        </pc:spChg>
        <pc:spChg chg="mod ord">
          <ac:chgData name="Tomas Sedlacek" userId="S::tomas.sedlacek@foresightcyber.com::2c16269e-da0f-4a6f-b366-ec000fc720d3" providerId="AD" clId="Web-{AF7BCC56-5C69-42FB-AA47-3E9F79EAD753}" dt="2020-10-25T15:16:52.762" v="1447"/>
          <ac:spMkLst>
            <pc:docMk/>
            <pc:sldMk cId="3242930411" sldId="274"/>
            <ac:spMk id="3" creationId="{08908C13-AFA9-4F2E-918D-2529CEA62539}"/>
          </ac:spMkLst>
        </pc:spChg>
        <pc:spChg chg="add">
          <ac:chgData name="Tomas Sedlacek" userId="S::tomas.sedlacek@foresightcyber.com::2c16269e-da0f-4a6f-b366-ec000fc720d3" providerId="AD" clId="Web-{AF7BCC56-5C69-42FB-AA47-3E9F79EAD753}" dt="2020-10-25T15:16:52.762" v="1447"/>
          <ac:spMkLst>
            <pc:docMk/>
            <pc:sldMk cId="3242930411" sldId="274"/>
            <ac:spMk id="9" creationId="{E4B7B3E3-827A-48BE-AD67-A57C45AA6949}"/>
          </ac:spMkLst>
        </pc:spChg>
        <pc:picChg chg="add mod">
          <ac:chgData name="Tomas Sedlacek" userId="S::tomas.sedlacek@foresightcyber.com::2c16269e-da0f-4a6f-b366-ec000fc720d3" providerId="AD" clId="Web-{AF7BCC56-5C69-42FB-AA47-3E9F79EAD753}" dt="2020-10-25T15:16:52.762" v="1447"/>
          <ac:picMkLst>
            <pc:docMk/>
            <pc:sldMk cId="3242930411" sldId="274"/>
            <ac:picMk id="4" creationId="{466063CE-97F4-4F65-8D10-0A7857FA28E7}"/>
          </ac:picMkLst>
        </pc:picChg>
      </pc:sldChg>
      <pc:sldChg chg="modSp new">
        <pc:chgData name="Tomas Sedlacek" userId="S::tomas.sedlacek@foresightcyber.com::2c16269e-da0f-4a6f-b366-ec000fc720d3" providerId="AD" clId="Web-{AF7BCC56-5C69-42FB-AA47-3E9F79EAD753}" dt="2020-10-25T15:19:11.458" v="1719" actId="20577"/>
        <pc:sldMkLst>
          <pc:docMk/>
          <pc:sldMk cId="1824008681" sldId="275"/>
        </pc:sldMkLst>
        <pc:spChg chg="mod">
          <ac:chgData name="Tomas Sedlacek" userId="S::tomas.sedlacek@foresightcyber.com::2c16269e-da0f-4a6f-b366-ec000fc720d3" providerId="AD" clId="Web-{AF7BCC56-5C69-42FB-AA47-3E9F79EAD753}" dt="2020-10-25T15:17:33.467" v="1466" actId="20577"/>
          <ac:spMkLst>
            <pc:docMk/>
            <pc:sldMk cId="1824008681" sldId="275"/>
            <ac:spMk id="2" creationId="{D4E6C3C1-00BB-4E1B-AD19-6A05889D41D0}"/>
          </ac:spMkLst>
        </pc:spChg>
        <pc:spChg chg="mod">
          <ac:chgData name="Tomas Sedlacek" userId="S::tomas.sedlacek@foresightcyber.com::2c16269e-da0f-4a6f-b366-ec000fc720d3" providerId="AD" clId="Web-{AF7BCC56-5C69-42FB-AA47-3E9F79EAD753}" dt="2020-10-25T15:19:11.458" v="1719" actId="20577"/>
          <ac:spMkLst>
            <pc:docMk/>
            <pc:sldMk cId="1824008681" sldId="275"/>
            <ac:spMk id="3" creationId="{9A9A23D0-CB63-4BB8-AFA6-7F8DBE1859C5}"/>
          </ac:spMkLst>
        </pc:spChg>
      </pc:sldChg>
      <pc:sldChg chg="modSp new del">
        <pc:chgData name="Tomas Sedlacek" userId="S::tomas.sedlacek@foresightcyber.com::2c16269e-da0f-4a6f-b366-ec000fc720d3" providerId="AD" clId="Web-{AF7BCC56-5C69-42FB-AA47-3E9F79EAD753}" dt="2020-10-25T15:20:41.011" v="1742"/>
        <pc:sldMkLst>
          <pc:docMk/>
          <pc:sldMk cId="3472665093" sldId="276"/>
        </pc:sldMkLst>
        <pc:spChg chg="mod">
          <ac:chgData name="Tomas Sedlacek" userId="S::tomas.sedlacek@foresightcyber.com::2c16269e-da0f-4a6f-b366-ec000fc720d3" providerId="AD" clId="Web-{AF7BCC56-5C69-42FB-AA47-3E9F79EAD753}" dt="2020-10-25T15:19:21.209" v="1740" actId="20577"/>
          <ac:spMkLst>
            <pc:docMk/>
            <pc:sldMk cId="3472665093" sldId="276"/>
            <ac:spMk id="2" creationId="{5CF981C5-3501-4228-801E-20033DC6C8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52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5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54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61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08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07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31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900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35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62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2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62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3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02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62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79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3C16-D4E6-4D82-AD99-5B364C4D353F}" type="datetimeFigureOut">
              <a:rPr lang="cs-CZ" smtClean="0"/>
              <a:t>23.02.2022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07B1E-524C-41A6-9E55-B24345FC6F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630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602" y="1616633"/>
            <a:ext cx="11279404" cy="2387600"/>
          </a:xfrm>
        </p:spPr>
        <p:txBody>
          <a:bodyPr/>
          <a:lstStyle/>
          <a:p>
            <a:r>
              <a:rPr lang="cs-CZ" dirty="0"/>
              <a:t>Ochrana počítače v počítačové síti a zásady bezpečnosti při jeho obsluze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13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47BE-A735-4728-A02C-63DDE7D9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inženýrství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69916-7699-45AA-9D89-17854262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 dirty="0" err="1"/>
              <a:t>Napadení</a:t>
            </a:r>
            <a:r>
              <a:rPr lang="en-GB" dirty="0"/>
              <a:t> </a:t>
            </a:r>
            <a:r>
              <a:rPr lang="en-GB" dirty="0" err="1"/>
              <a:t>samotného</a:t>
            </a:r>
            <a:r>
              <a:rPr lang="en-GB" dirty="0"/>
              <a:t> </a:t>
            </a:r>
            <a:r>
              <a:rPr lang="en-GB" dirty="0" err="1"/>
              <a:t>uživatele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 </a:t>
            </a:r>
            <a:r>
              <a:rPr lang="en-GB" dirty="0" err="1"/>
              <a:t>metod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Phising</a:t>
            </a:r>
            <a:r>
              <a:rPr lang="en-GB" dirty="0"/>
              <a:t> - </a:t>
            </a:r>
            <a:r>
              <a:rPr lang="en-GB" dirty="0" err="1"/>
              <a:t>podvodné</a:t>
            </a:r>
            <a:r>
              <a:rPr lang="en-GB" dirty="0"/>
              <a:t> e-</a:t>
            </a:r>
            <a:r>
              <a:rPr lang="en-GB" dirty="0" err="1"/>
              <a:t>maily</a:t>
            </a:r>
            <a:r>
              <a:rPr lang="en-GB" dirty="0"/>
              <a:t>, </a:t>
            </a:r>
            <a:r>
              <a:rPr lang="en-GB" dirty="0" err="1"/>
              <a:t>zprávy</a:t>
            </a:r>
            <a:r>
              <a:rPr lang="en-GB" dirty="0"/>
              <a:t>, </a:t>
            </a:r>
            <a:r>
              <a:rPr lang="en-GB" dirty="0" err="1"/>
              <a:t>telefoní</a:t>
            </a:r>
            <a:r>
              <a:rPr lang="en-GB" dirty="0"/>
              <a:t> </a:t>
            </a:r>
            <a:r>
              <a:rPr lang="en-GB" dirty="0" err="1"/>
              <a:t>hovory</a:t>
            </a:r>
            <a:r>
              <a:rPr lang="en-GB" dirty="0"/>
              <a:t>, </a:t>
            </a:r>
            <a:r>
              <a:rPr lang="en-GB" dirty="0" err="1"/>
              <a:t>internetové</a:t>
            </a:r>
            <a:r>
              <a:rPr lang="en-GB" dirty="0"/>
              <a:t> </a:t>
            </a:r>
            <a:r>
              <a:rPr lang="en-GB" dirty="0" err="1"/>
              <a:t>stránky</a:t>
            </a:r>
            <a:r>
              <a:rPr lang="en-GB" dirty="0"/>
              <a:t>, ransomware </a:t>
            </a:r>
            <a:r>
              <a:rPr lang="en-GB" dirty="0" err="1"/>
              <a:t>atd</a:t>
            </a:r>
            <a:r>
              <a:rPr lang="en-GB" dirty="0"/>
              <a:t>.)</a:t>
            </a:r>
          </a:p>
          <a:p>
            <a:endParaRPr lang="en-GB" dirty="0"/>
          </a:p>
          <a:p>
            <a:r>
              <a:rPr lang="en-GB" dirty="0"/>
              <a:t>Jak se </a:t>
            </a:r>
            <a:r>
              <a:rPr lang="en-GB"/>
              <a:t>bránit?</a:t>
            </a:r>
          </a:p>
          <a:p>
            <a:pPr lvl="1"/>
            <a:r>
              <a:rPr lang="en-GB" err="1"/>
              <a:t>Dávejte</a:t>
            </a:r>
            <a:r>
              <a:rPr lang="en-GB" dirty="0"/>
              <a:t> </a:t>
            </a:r>
            <a:r>
              <a:rPr lang="en-GB" err="1"/>
              <a:t>si</a:t>
            </a:r>
            <a:r>
              <a:rPr lang="en-GB" dirty="0"/>
              <a:t> </a:t>
            </a:r>
            <a:r>
              <a:rPr lang="en-GB" err="1"/>
              <a:t>pozor</a:t>
            </a:r>
            <a:r>
              <a:rPr lang="en-GB" dirty="0"/>
              <a:t> </a:t>
            </a:r>
            <a:r>
              <a:rPr lang="en-GB" err="1"/>
              <a:t>na</a:t>
            </a:r>
            <a:r>
              <a:rPr lang="en-GB" dirty="0"/>
              <a:t> e-</a:t>
            </a:r>
            <a:r>
              <a:rPr lang="en-GB" err="1"/>
              <a:t>maily</a:t>
            </a:r>
            <a:r>
              <a:rPr lang="en-GB" dirty="0"/>
              <a:t> – </a:t>
            </a:r>
            <a:r>
              <a:rPr lang="en-GB" err="1"/>
              <a:t>nestahovat</a:t>
            </a:r>
            <a:r>
              <a:rPr lang="en-GB"/>
              <a:t> neověřené přílohy, posuzujte </a:t>
            </a:r>
            <a:r>
              <a:rPr lang="en-GB" err="1"/>
              <a:t>důvěryhodnost</a:t>
            </a:r>
            <a:r>
              <a:rPr lang="en-GB"/>
              <a:t> e-</a:t>
            </a:r>
            <a:r>
              <a:rPr lang="en-GB" err="1"/>
              <a:t>mailu</a:t>
            </a:r>
            <a:r>
              <a:rPr lang="en-GB" dirty="0"/>
              <a:t> </a:t>
            </a:r>
            <a:r>
              <a:rPr lang="en-GB"/>
              <a:t>(</a:t>
            </a:r>
            <a:r>
              <a:rPr lang="en-GB" err="1"/>
              <a:t>odesílatele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Vzdělávat</a:t>
            </a:r>
            <a:r>
              <a:rPr lang="en-GB" dirty="0"/>
              <a:t> </a:t>
            </a:r>
            <a:r>
              <a:rPr lang="en-GB" dirty="0" err="1"/>
              <a:t>uživatele</a:t>
            </a:r>
            <a:r>
              <a:rPr lang="en-GB" dirty="0"/>
              <a:t>/</a:t>
            </a:r>
            <a:r>
              <a:rPr lang="en-GB" dirty="0" err="1"/>
              <a:t>projít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školením</a:t>
            </a:r>
            <a:r>
              <a:rPr lang="en-GB" dirty="0"/>
              <a:t> - </a:t>
            </a:r>
            <a:r>
              <a:rPr lang="en-GB" dirty="0" err="1"/>
              <a:t>dozvídat</a:t>
            </a:r>
            <a:r>
              <a:rPr lang="en-GB" dirty="0"/>
              <a:t> se o </a:t>
            </a:r>
            <a:r>
              <a:rPr lang="en-GB" dirty="0" err="1"/>
              <a:t>nových</a:t>
            </a:r>
            <a:r>
              <a:rPr lang="en-GB" dirty="0"/>
              <a:t> </a:t>
            </a:r>
            <a:r>
              <a:rPr lang="en-GB" dirty="0" err="1"/>
              <a:t>metodách</a:t>
            </a:r>
            <a:r>
              <a:rPr lang="en-GB" dirty="0"/>
              <a:t> </a:t>
            </a:r>
            <a:r>
              <a:rPr lang="en-GB" dirty="0" err="1"/>
              <a:t>socialního</a:t>
            </a:r>
            <a:r>
              <a:rPr lang="en-GB" dirty="0"/>
              <a:t> </a:t>
            </a:r>
            <a:r>
              <a:rPr lang="en-GB" dirty="0" err="1"/>
              <a:t>inženrýství</a:t>
            </a:r>
            <a:endParaRPr lang="en-GB" dirty="0"/>
          </a:p>
          <a:p>
            <a:pPr lvl="1"/>
            <a:r>
              <a:rPr lang="en-GB" dirty="0" err="1"/>
              <a:t>Nenavštěvovat</a:t>
            </a:r>
            <a:r>
              <a:rPr lang="en-GB" dirty="0"/>
              <a:t> </a:t>
            </a:r>
            <a:r>
              <a:rPr lang="en-GB" dirty="0" err="1"/>
              <a:t>nebezpečené</a:t>
            </a:r>
            <a:r>
              <a:rPr lang="en-GB" dirty="0"/>
              <a:t>, </a:t>
            </a:r>
            <a:r>
              <a:rPr lang="en-GB" dirty="0" err="1"/>
              <a:t>podezřelé</a:t>
            </a:r>
            <a:r>
              <a:rPr lang="en-GB" dirty="0"/>
              <a:t> </a:t>
            </a:r>
            <a:r>
              <a:rPr lang="en-GB" dirty="0" err="1"/>
              <a:t>webové</a:t>
            </a:r>
            <a:r>
              <a:rPr lang="en-GB" dirty="0"/>
              <a:t> </a:t>
            </a:r>
            <a:r>
              <a:rPr lang="en-GB" dirty="0" err="1"/>
              <a:t>stránky</a:t>
            </a:r>
            <a:endParaRPr lang="en-GB" dirty="0"/>
          </a:p>
          <a:p>
            <a:pPr lvl="1"/>
            <a:r>
              <a:rPr lang="en-GB" dirty="0" err="1"/>
              <a:t>Nestahovat</a:t>
            </a:r>
            <a:r>
              <a:rPr lang="en-GB" dirty="0"/>
              <a:t> SW bez </a:t>
            </a:r>
            <a:r>
              <a:rPr lang="en-GB" dirty="0" err="1"/>
              <a:t>ověření</a:t>
            </a:r>
            <a:r>
              <a:rPr lang="en-GB" dirty="0"/>
              <a:t> </a:t>
            </a:r>
            <a:r>
              <a:rPr lang="en-GB" dirty="0" err="1"/>
              <a:t>zdroje</a:t>
            </a:r>
            <a:r>
              <a:rPr lang="en-GB" dirty="0"/>
              <a:t> - </a:t>
            </a:r>
            <a:r>
              <a:rPr lang="en-GB" dirty="0" err="1"/>
              <a:t>může</a:t>
            </a:r>
            <a:r>
              <a:rPr lang="en-GB" dirty="0"/>
              <a:t> se </a:t>
            </a:r>
            <a:r>
              <a:rPr lang="en-GB" dirty="0" err="1"/>
              <a:t>jednat</a:t>
            </a:r>
            <a:r>
              <a:rPr lang="en-GB" dirty="0"/>
              <a:t> o Malware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26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8A1C-A076-45CB-BC89-68A8BBF4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Sociální</a:t>
            </a:r>
            <a:r>
              <a:rPr lang="en-GB" dirty="0"/>
              <a:t> </a:t>
            </a:r>
            <a:r>
              <a:rPr lang="en-GB" dirty="0" err="1"/>
              <a:t>inženýrství</a:t>
            </a:r>
            <a:r>
              <a:rPr lang="en-GB" dirty="0"/>
              <a:t> - </a:t>
            </a:r>
            <a:r>
              <a:rPr lang="en-GB" dirty="0" err="1"/>
              <a:t>realný</a:t>
            </a:r>
            <a:r>
              <a:rPr lang="en-GB" dirty="0"/>
              <a:t> </a:t>
            </a:r>
            <a:r>
              <a:rPr lang="en-GB" dirty="0" err="1"/>
              <a:t>příklad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DF091-3564-4BA8-B0FA-0FE41566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 err="1">
                <a:ea typeface="+mn-lt"/>
                <a:cs typeface="+mn-lt"/>
              </a:rPr>
              <a:t>Útočník</a:t>
            </a:r>
            <a:r>
              <a:rPr lang="en-GB" dirty="0">
                <a:ea typeface="+mn-lt"/>
                <a:cs typeface="+mn-lt"/>
              </a:rPr>
              <a:t> (</a:t>
            </a:r>
            <a:r>
              <a:rPr lang="en-GB" dirty="0" err="1">
                <a:ea typeface="+mn-lt"/>
                <a:cs typeface="+mn-lt"/>
              </a:rPr>
              <a:t>žena</a:t>
            </a:r>
            <a:r>
              <a:rPr lang="en-GB" dirty="0">
                <a:ea typeface="+mn-lt"/>
                <a:cs typeface="+mn-lt"/>
              </a:rPr>
              <a:t>) </a:t>
            </a:r>
            <a:r>
              <a:rPr lang="en-GB" dirty="0" err="1">
                <a:ea typeface="+mn-lt"/>
                <a:cs typeface="+mn-lt"/>
              </a:rPr>
              <a:t>volala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 call centrum </a:t>
            </a:r>
            <a:r>
              <a:rPr lang="en-GB" dirty="0" err="1">
                <a:ea typeface="+mn-lt"/>
                <a:cs typeface="+mn-lt"/>
              </a:rPr>
              <a:t>společnosti</a:t>
            </a:r>
            <a:r>
              <a:rPr lang="en-GB" dirty="0">
                <a:ea typeface="+mn-lt"/>
                <a:cs typeface="+mn-lt"/>
              </a:rPr>
              <a:t>, </a:t>
            </a:r>
            <a:r>
              <a:rPr lang="en-GB" dirty="0" err="1">
                <a:ea typeface="+mn-lt"/>
                <a:cs typeface="+mn-lt"/>
              </a:rPr>
              <a:t>kde</a:t>
            </a:r>
            <a:r>
              <a:rPr lang="en-GB" dirty="0">
                <a:ea typeface="+mn-lt"/>
                <a:cs typeface="+mn-lt"/>
              </a:rPr>
              <a:t> se </a:t>
            </a:r>
            <a:r>
              <a:rPr lang="en-GB" dirty="0" err="1">
                <a:ea typeface="+mn-lt"/>
                <a:cs typeface="+mn-lt"/>
              </a:rPr>
              <a:t>vydávala</a:t>
            </a:r>
            <a:r>
              <a:rPr lang="en-GB" dirty="0">
                <a:ea typeface="+mn-lt"/>
                <a:cs typeface="+mn-lt"/>
              </a:rPr>
              <a:t> za </a:t>
            </a:r>
            <a:r>
              <a:rPr lang="en-GB" dirty="0" err="1">
                <a:ea typeface="+mn-lt"/>
                <a:cs typeface="+mn-lt"/>
              </a:rPr>
              <a:t>někoho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jiného</a:t>
            </a:r>
            <a:r>
              <a:rPr lang="en-GB" dirty="0">
                <a:ea typeface="+mn-lt"/>
                <a:cs typeface="+mn-lt"/>
              </a:rPr>
              <a:t>. Pro </a:t>
            </a:r>
            <a:r>
              <a:rPr lang="en-GB" dirty="0" err="1">
                <a:ea typeface="+mn-lt"/>
                <a:cs typeface="+mn-lt"/>
              </a:rPr>
              <a:t>zvýšení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důvěryhodnosti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si</a:t>
            </a:r>
            <a:r>
              <a:rPr lang="en-GB" dirty="0">
                <a:ea typeface="+mn-lt"/>
                <a:cs typeface="+mn-lt"/>
              </a:rPr>
              <a:t> do </a:t>
            </a:r>
            <a:r>
              <a:rPr lang="en-GB" dirty="0" err="1">
                <a:ea typeface="+mn-lt"/>
                <a:cs typeface="+mn-lt"/>
              </a:rPr>
              <a:t>pozadí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zapla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zvuky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pláčícího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dítěte</a:t>
            </a:r>
            <a:r>
              <a:rPr lang="en-GB" dirty="0">
                <a:ea typeface="+mn-lt"/>
                <a:cs typeface="+mn-lt"/>
              </a:rPr>
              <a:t> a v </a:t>
            </a:r>
            <a:r>
              <a:rPr lang="en-GB" dirty="0" err="1">
                <a:ea typeface="+mn-lt"/>
                <a:cs typeface="+mn-lt"/>
              </a:rPr>
              <a:t>telefonu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zněla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uspěchaně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upracovaně</a:t>
            </a:r>
            <a:r>
              <a:rPr lang="en-GB" dirty="0">
                <a:ea typeface="+mn-lt"/>
                <a:cs typeface="+mn-lt"/>
              </a:rPr>
              <a:t>.  </a:t>
            </a:r>
          </a:p>
          <a:p>
            <a:r>
              <a:rPr lang="en-GB" dirty="0" err="1"/>
              <a:t>Pracovník</a:t>
            </a:r>
            <a:r>
              <a:rPr lang="en-GB" dirty="0"/>
              <a:t> call centra </a:t>
            </a:r>
            <a:r>
              <a:rPr lang="en-GB" dirty="0" err="1"/>
              <a:t>nechtěl</a:t>
            </a:r>
            <a:r>
              <a:rPr lang="en-GB" dirty="0"/>
              <a:t> "</a:t>
            </a:r>
            <a:r>
              <a:rPr lang="en-GB" dirty="0" err="1"/>
              <a:t>matku</a:t>
            </a:r>
            <a:r>
              <a:rPr lang="en-GB" dirty="0"/>
              <a:t>" </a:t>
            </a:r>
            <a:r>
              <a:rPr lang="en-GB" dirty="0" err="1"/>
              <a:t>nechat</a:t>
            </a:r>
            <a:r>
              <a:rPr lang="en-GB" dirty="0"/>
              <a:t> </a:t>
            </a:r>
            <a:r>
              <a:rPr lang="en-GB" dirty="0" err="1"/>
              <a:t>čekat</a:t>
            </a:r>
            <a:r>
              <a:rPr lang="en-GB" dirty="0"/>
              <a:t> a </a:t>
            </a:r>
            <a:r>
              <a:rPr lang="en-GB" dirty="0" err="1"/>
              <a:t>snažil</a:t>
            </a:r>
            <a:r>
              <a:rPr lang="en-GB" dirty="0"/>
              <a:t> se </a:t>
            </a:r>
            <a:r>
              <a:rPr lang="en-GB" dirty="0" err="1"/>
              <a:t>jí</a:t>
            </a:r>
            <a:r>
              <a:rPr lang="en-GB" dirty="0"/>
              <a:t> co </a:t>
            </a:r>
            <a:r>
              <a:rPr lang="en-GB" dirty="0" err="1"/>
              <a:t>nejlépe</a:t>
            </a:r>
            <a:r>
              <a:rPr lang="en-GB" dirty="0"/>
              <a:t> a </a:t>
            </a:r>
            <a:r>
              <a:rPr lang="en-GB" dirty="0" err="1"/>
              <a:t>nejrychleji</a:t>
            </a:r>
            <a:r>
              <a:rPr lang="en-GB" dirty="0"/>
              <a:t> </a:t>
            </a:r>
            <a:r>
              <a:rPr lang="en-GB" dirty="0" err="1"/>
              <a:t>pomoct</a:t>
            </a:r>
            <a:r>
              <a:rPr lang="en-GB" dirty="0"/>
              <a:t> – dal </a:t>
            </a:r>
            <a:r>
              <a:rPr lang="en-GB" dirty="0" err="1"/>
              <a:t>jí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infromace</a:t>
            </a:r>
            <a:r>
              <a:rPr lang="en-GB" dirty="0"/>
              <a:t> co </a:t>
            </a:r>
            <a:r>
              <a:rPr lang="en-GB" dirty="0" err="1"/>
              <a:t>chtěla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Jak se </a:t>
            </a:r>
            <a:r>
              <a:rPr lang="en-GB" dirty="0" err="1"/>
              <a:t>měl</a:t>
            </a:r>
            <a:r>
              <a:rPr lang="en-GB" dirty="0"/>
              <a:t> </a:t>
            </a:r>
            <a:r>
              <a:rPr lang="en-GB" dirty="0" err="1"/>
              <a:t>pracovník</a:t>
            </a:r>
            <a:r>
              <a:rPr lang="en-GB" dirty="0"/>
              <a:t> call centra </a:t>
            </a:r>
            <a:r>
              <a:rPr lang="en-GB" dirty="0" err="1"/>
              <a:t>správně</a:t>
            </a:r>
            <a:r>
              <a:rPr lang="en-GB" dirty="0"/>
              <a:t> </a:t>
            </a:r>
            <a:r>
              <a:rPr lang="en-GB" dirty="0" err="1"/>
              <a:t>zachovat</a:t>
            </a:r>
            <a:r>
              <a:rPr lang="en-GB" dirty="0"/>
              <a:t>? </a:t>
            </a:r>
          </a:p>
          <a:p>
            <a:r>
              <a:rPr lang="en-GB" dirty="0"/>
              <a:t>Jak se </a:t>
            </a:r>
            <a:r>
              <a:rPr lang="en-GB" dirty="0" err="1"/>
              <a:t>zachováte</a:t>
            </a:r>
            <a:r>
              <a:rPr lang="en-GB" dirty="0"/>
              <a:t> Vy </a:t>
            </a:r>
            <a:r>
              <a:rPr lang="en-GB" dirty="0" err="1"/>
              <a:t>jakmile</a:t>
            </a:r>
            <a:r>
              <a:rPr lang="en-GB" dirty="0"/>
              <a:t> se </a:t>
            </a:r>
            <a:r>
              <a:rPr lang="en-GB" dirty="0" err="1"/>
              <a:t>stanete</a:t>
            </a:r>
            <a:r>
              <a:rPr lang="en-GB" dirty="0"/>
              <a:t> </a:t>
            </a:r>
            <a:r>
              <a:rPr lang="en-GB" dirty="0" err="1"/>
              <a:t>obětí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en-GB" dirty="0"/>
              <a:t> </a:t>
            </a:r>
            <a:r>
              <a:rPr lang="en-GB" dirty="0" err="1"/>
              <a:t>socialního</a:t>
            </a:r>
            <a:r>
              <a:rPr lang="en-GB" dirty="0"/>
              <a:t> </a:t>
            </a:r>
            <a:r>
              <a:rPr lang="en-GB" dirty="0" err="1"/>
              <a:t>inženýrství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02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F9CC7-597A-42FB-9038-C35081E7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45E380-752A-4565-A1F1-37F891080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962" y="113646"/>
            <a:ext cx="7924367" cy="6399213"/>
          </a:xfrm>
        </p:spPr>
      </p:pic>
    </p:spTree>
    <p:extLst>
      <p:ext uri="{BB962C8B-B14F-4D97-AF65-F5344CB8AC3E}">
        <p14:creationId xmlns:p14="http://schemas.microsoft.com/office/powerpoint/2010/main" val="252663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B285-DF42-4FFF-8708-1A166F56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Aktualizace</a:t>
            </a:r>
            <a:r>
              <a:rPr lang="en-GB" dirty="0"/>
              <a:t>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E35B0-BA53-4238-9F92-F130D99E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Verze</a:t>
            </a:r>
            <a:r>
              <a:rPr lang="en-GB" dirty="0"/>
              <a:t> SW z </a:t>
            </a:r>
            <a:r>
              <a:rPr lang="en-GB" dirty="0" err="1"/>
              <a:t>pravidla</a:t>
            </a:r>
            <a:r>
              <a:rPr lang="en-GB" dirty="0"/>
              <a:t> </a:t>
            </a:r>
            <a:r>
              <a:rPr lang="en-GB" dirty="0" err="1"/>
              <a:t>obsahují</a:t>
            </a:r>
            <a:r>
              <a:rPr lang="en-GB" dirty="0"/>
              <a:t> </a:t>
            </a:r>
            <a:r>
              <a:rPr lang="en-GB" dirty="0" err="1"/>
              <a:t>chyby</a:t>
            </a:r>
            <a:r>
              <a:rPr lang="en-GB" dirty="0"/>
              <a:t> – </a:t>
            </a:r>
            <a:r>
              <a:rPr lang="en-GB" dirty="0" err="1"/>
              <a:t>zranitelnosti</a:t>
            </a:r>
            <a:r>
              <a:rPr lang="en-GB" dirty="0"/>
              <a:t> </a:t>
            </a:r>
            <a:endParaRPr lang="en-US" dirty="0"/>
          </a:p>
          <a:p>
            <a:endParaRPr lang="en-GB" dirty="0"/>
          </a:p>
          <a:p>
            <a:r>
              <a:rPr lang="en-GB" dirty="0" err="1"/>
              <a:t>Zranitelnost</a:t>
            </a:r>
            <a:r>
              <a:rPr lang="en-GB" dirty="0"/>
              <a:t> (Vulnerability) - </a:t>
            </a:r>
            <a:r>
              <a:rPr lang="en-GB" dirty="0" err="1"/>
              <a:t>chyba</a:t>
            </a:r>
            <a:r>
              <a:rPr lang="en-GB" dirty="0"/>
              <a:t> v </a:t>
            </a:r>
            <a:r>
              <a:rPr lang="en-GB" dirty="0" err="1"/>
              <a:t>kódu</a:t>
            </a:r>
            <a:r>
              <a:rPr lang="en-GB" dirty="0"/>
              <a:t> </a:t>
            </a:r>
            <a:r>
              <a:rPr lang="en-GB" dirty="0" err="1"/>
              <a:t>programu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způsobuje</a:t>
            </a:r>
            <a:r>
              <a:rPr lang="en-GB" dirty="0"/>
              <a:t> </a:t>
            </a:r>
            <a:r>
              <a:rPr lang="en-GB" dirty="0" err="1"/>
              <a:t>bezpečnostní</a:t>
            </a:r>
            <a:r>
              <a:rPr lang="en-GB" dirty="0"/>
              <a:t> </a:t>
            </a:r>
            <a:r>
              <a:rPr lang="en-GB" dirty="0" err="1"/>
              <a:t>problém</a:t>
            </a:r>
            <a:r>
              <a:rPr lang="en-GB" dirty="0"/>
              <a:t>, </a:t>
            </a:r>
            <a:r>
              <a:rPr lang="en-GB" dirty="0" err="1"/>
              <a:t>kterého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útočník</a:t>
            </a:r>
            <a:r>
              <a:rPr lang="en-GB" dirty="0"/>
              <a:t> </a:t>
            </a:r>
            <a:r>
              <a:rPr lang="en-GB" dirty="0" err="1"/>
              <a:t>využít</a:t>
            </a:r>
            <a:r>
              <a:rPr lang="en-GB" dirty="0"/>
              <a:t> (Exploit)</a:t>
            </a:r>
          </a:p>
          <a:p>
            <a:endParaRPr lang="en-GB" dirty="0"/>
          </a:p>
          <a:p>
            <a:r>
              <a:rPr lang="en-GB" dirty="0" err="1"/>
              <a:t>Pravidelné</a:t>
            </a:r>
            <a:r>
              <a:rPr lang="en-GB" dirty="0"/>
              <a:t> </a:t>
            </a:r>
            <a:r>
              <a:rPr lang="en-GB" dirty="0" err="1"/>
              <a:t>aktualizace</a:t>
            </a:r>
            <a:r>
              <a:rPr lang="en-GB" dirty="0"/>
              <a:t> SW (I </a:t>
            </a:r>
            <a:r>
              <a:rPr lang="en-GB" dirty="0" err="1"/>
              <a:t>samotného</a:t>
            </a:r>
            <a:r>
              <a:rPr lang="en-GB" dirty="0"/>
              <a:t> OS) </a:t>
            </a:r>
            <a:r>
              <a:rPr lang="en-GB" dirty="0" err="1"/>
              <a:t>odstraňují</a:t>
            </a:r>
            <a:r>
              <a:rPr lang="en-GB" dirty="0"/>
              <a:t> </a:t>
            </a:r>
            <a:r>
              <a:rPr lang="en-GB" dirty="0" err="1"/>
              <a:t>zranitelnosti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96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AD9D-BBA6-4D7C-AD59-7CD1249C3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Záloha</a:t>
            </a:r>
            <a:r>
              <a:rPr lang="en-GB" dirty="0"/>
              <a:t> a </a:t>
            </a:r>
            <a:r>
              <a:rPr lang="en-GB" dirty="0" err="1"/>
              <a:t>správná</a:t>
            </a:r>
            <a:r>
              <a:rPr lang="en-GB" dirty="0"/>
              <a:t> </a:t>
            </a:r>
            <a:r>
              <a:rPr lang="en-GB" dirty="0" err="1"/>
              <a:t>manipulace</a:t>
            </a:r>
            <a:r>
              <a:rPr lang="en-GB" dirty="0"/>
              <a:t> s </a:t>
            </a:r>
            <a:r>
              <a:rPr lang="en-GB" dirty="0" err="1"/>
              <a:t>daty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D59E-02A9-44AB-8D6F-92D7613F7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Důležitost zálohy</a:t>
            </a:r>
          </a:p>
          <a:p>
            <a:r>
              <a:rPr lang="en-GB"/>
              <a:t>Šifrování dat</a:t>
            </a:r>
          </a:p>
          <a:p>
            <a:r>
              <a:rPr lang="en-GB"/>
              <a:t>Ochrana před neoprávněnou manipulaci s daty (Opravnění)</a:t>
            </a:r>
            <a:endParaRPr lang="en-GB" dirty="0"/>
          </a:p>
          <a:p>
            <a:endParaRPr lang="en-GB" dirty="0"/>
          </a:p>
          <a:p>
            <a:r>
              <a:rPr lang="en-GB"/>
              <a:t>Pozor na nešifrované zprávy (e-maily) - veškerou nešifrovanou komunikaci lze zachytit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3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BB88-F9F6-450C-AFBE-2781EB3F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Zamykat</a:t>
            </a:r>
            <a:r>
              <a:rPr lang="en-GB" dirty="0"/>
              <a:t> </a:t>
            </a:r>
            <a:r>
              <a:rPr lang="en-GB" dirty="0" err="1"/>
              <a:t>zařízení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odchodu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92CD4-3070-4DE3-8C4C-464A38EF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Jednoduchá avšak důležitá zásada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24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A071-A027-4391-841C-AE3B8473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Komunikace se správcem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6F09B-7926-4E2D-A506-C9E6DD604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Komunikace před incidentem - doptávat se, ujišťovat se </a:t>
            </a:r>
          </a:p>
          <a:p>
            <a:r>
              <a:rPr lang="en-GB"/>
              <a:t>Informovat správce při pokusu o útok - přišel podovdný mail, někdo zkoušel volat a snaží se získat informace atp.</a:t>
            </a:r>
            <a:endParaRPr lang="en-GB" dirty="0"/>
          </a:p>
          <a:p>
            <a:r>
              <a:rPr lang="en-GB"/>
              <a:t>Infromovat správce po incidentu - nestydět se, přiznat si chybu, oznámit problém dřív než bude pozdě</a:t>
            </a:r>
            <a:endParaRPr lang="en-GB" dirty="0"/>
          </a:p>
          <a:p>
            <a:r>
              <a:rPr lang="en-GB"/>
              <a:t>Infromvat spráce o chybách v zabezpečení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23D9-7130-4BDF-989C-F7C9B03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Seznámit se s bezpečnostní politikou </a:t>
            </a:r>
            <a:r>
              <a:rPr lang="en-GB"/>
              <a:t>podniku a dodržovat jí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D016-45A1-4354-8F5F-2ED99336D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Dobře se s bezpečnostní politikou seznámit</a:t>
            </a:r>
          </a:p>
          <a:p>
            <a:r>
              <a:rPr lang="en-GB"/>
              <a:t>Dodržovat veškeré postupy, nařízení a zásady</a:t>
            </a:r>
          </a:p>
          <a:p>
            <a:r>
              <a:rPr lang="en-GB"/>
              <a:t>Pokud musím politiku z nějakých důvodu obejít - zeptat se, zajistit si souhlas, prověřit jiné možnosti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15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7FE2-4AF7-4327-863E-DA784B34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Závěr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A03A-5F2D-4CFF-B313-22803A69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obsluze</a:t>
            </a:r>
            <a:r>
              <a:rPr lang="en-GB" dirty="0"/>
              <a:t> </a:t>
            </a:r>
            <a:r>
              <a:rPr lang="en-GB" dirty="0" err="1"/>
              <a:t>zařízení</a:t>
            </a:r>
            <a:r>
              <a:rPr lang="en-GB" dirty="0"/>
              <a:t> </a:t>
            </a:r>
            <a:r>
              <a:rPr lang="en-GB" dirty="0" err="1"/>
              <a:t>zapojeného</a:t>
            </a:r>
            <a:r>
              <a:rPr lang="en-GB" dirty="0"/>
              <a:t> v </a:t>
            </a:r>
            <a:r>
              <a:rPr lang="en-GB" dirty="0" err="1"/>
              <a:t>podnikové</a:t>
            </a:r>
            <a:r>
              <a:rPr lang="en-GB" dirty="0"/>
              <a:t> </a:t>
            </a:r>
            <a:r>
              <a:rPr lang="en-GB" dirty="0" err="1"/>
              <a:t>síti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u </a:t>
            </a:r>
            <a:r>
              <a:rPr lang="en-GB" dirty="0" err="1"/>
              <a:t>Vás</a:t>
            </a:r>
            <a:r>
              <a:rPr lang="en-GB" dirty="0"/>
              <a:t> </a:t>
            </a:r>
            <a:r>
              <a:rPr lang="en-GB" dirty="0" err="1"/>
              <a:t>doma</a:t>
            </a:r>
            <a:r>
              <a:rPr lang="en-GB" dirty="0"/>
              <a:t> </a:t>
            </a:r>
            <a:r>
              <a:rPr lang="en-GB" dirty="0" err="1"/>
              <a:t>používejte</a:t>
            </a:r>
            <a:r>
              <a:rPr lang="en-GB" dirty="0"/>
              <a:t> </a:t>
            </a:r>
            <a:r>
              <a:rPr lang="en-GB" dirty="0" err="1"/>
              <a:t>selský</a:t>
            </a:r>
            <a:r>
              <a:rPr lang="en-GB" dirty="0"/>
              <a:t> </a:t>
            </a:r>
            <a:r>
              <a:rPr lang="en-GB" dirty="0" err="1"/>
              <a:t>rozum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neuvědomují</a:t>
            </a:r>
            <a:r>
              <a:rPr lang="en-GB" dirty="0"/>
              <a:t> </a:t>
            </a:r>
            <a:r>
              <a:rPr lang="en-GB" dirty="0" err="1"/>
              <a:t>rizika</a:t>
            </a:r>
            <a:r>
              <a:rPr lang="en-GB" dirty="0"/>
              <a:t> </a:t>
            </a:r>
            <a:r>
              <a:rPr lang="en-GB" dirty="0" err="1"/>
              <a:t>spojená</a:t>
            </a:r>
            <a:r>
              <a:rPr lang="en-GB" dirty="0"/>
              <a:t> s </a:t>
            </a:r>
            <a:r>
              <a:rPr lang="en-GB" dirty="0" err="1"/>
              <a:t>bezpečností</a:t>
            </a:r>
            <a:r>
              <a:rPr lang="en-GB" dirty="0"/>
              <a:t>, </a:t>
            </a:r>
            <a:r>
              <a:rPr lang="en-GB" dirty="0" err="1"/>
              <a:t>dokud</a:t>
            </a:r>
            <a:r>
              <a:rPr lang="en-GB" dirty="0"/>
              <a:t> se </a:t>
            </a:r>
            <a:r>
              <a:rPr lang="en-GB" dirty="0" err="1"/>
              <a:t>sami</a:t>
            </a:r>
            <a:r>
              <a:rPr lang="en-GB" dirty="0"/>
              <a:t> </a:t>
            </a:r>
            <a:r>
              <a:rPr lang="en-GB" dirty="0" err="1"/>
              <a:t>nestanou</a:t>
            </a:r>
            <a:r>
              <a:rPr lang="en-GB" dirty="0"/>
              <a:t> </a:t>
            </a:r>
            <a:r>
              <a:rPr lang="en-GB" dirty="0" err="1"/>
              <a:t>obětí</a:t>
            </a:r>
            <a:r>
              <a:rPr lang="en-GB" dirty="0"/>
              <a:t> </a:t>
            </a:r>
            <a:r>
              <a:rPr lang="en-GB" dirty="0" err="1"/>
              <a:t>útoku</a:t>
            </a:r>
          </a:p>
          <a:p>
            <a:r>
              <a:rPr lang="en-GB" dirty="0" err="1"/>
              <a:t>Zamyslete</a:t>
            </a:r>
            <a:r>
              <a:rPr lang="en-GB" dirty="0"/>
              <a:t> se, o co </a:t>
            </a:r>
            <a:r>
              <a:rPr lang="en-GB" dirty="0" err="1"/>
              <a:t>všechno</a:t>
            </a:r>
            <a:r>
              <a:rPr lang="en-GB" dirty="0"/>
              <a:t> </a:t>
            </a:r>
            <a:r>
              <a:rPr lang="en-GB" dirty="0" err="1"/>
              <a:t>můžete</a:t>
            </a:r>
            <a:r>
              <a:rPr lang="en-GB" dirty="0"/>
              <a:t> </a:t>
            </a:r>
            <a:r>
              <a:rPr lang="en-GB" dirty="0" err="1"/>
              <a:t>přijít</a:t>
            </a:r>
            <a:r>
              <a:rPr lang="en-GB" dirty="0"/>
              <a:t>, co </a:t>
            </a:r>
            <a:r>
              <a:rPr lang="en-GB" dirty="0" err="1"/>
              <a:t>všechno</a:t>
            </a:r>
            <a:r>
              <a:rPr lang="en-GB" dirty="0"/>
              <a:t> </a:t>
            </a:r>
            <a:r>
              <a:rPr lang="en-GB" dirty="0" err="1"/>
              <a:t>můžete</a:t>
            </a:r>
            <a:r>
              <a:rPr lang="en-GB" dirty="0"/>
              <a:t> </a:t>
            </a:r>
            <a:r>
              <a:rPr lang="en-GB" dirty="0" err="1"/>
              <a:t>Vaším</a:t>
            </a:r>
            <a:r>
              <a:rPr lang="en-GB" dirty="0"/>
              <a:t> </a:t>
            </a:r>
            <a:r>
              <a:rPr lang="en-GB" dirty="0" err="1"/>
              <a:t>chováním</a:t>
            </a:r>
            <a:r>
              <a:rPr lang="en-GB" dirty="0"/>
              <a:t> </a:t>
            </a:r>
            <a:r>
              <a:rPr lang="en-GB" dirty="0" err="1"/>
              <a:t>ohrozit</a:t>
            </a:r>
          </a:p>
        </p:txBody>
      </p:sp>
    </p:spTree>
    <p:extLst>
      <p:ext uri="{BB962C8B-B14F-4D97-AF65-F5344CB8AC3E}">
        <p14:creationId xmlns:p14="http://schemas.microsoft.com/office/powerpoint/2010/main" val="36037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6245-6D92-4A3B-9382-2415D6C3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Zabezpečení</a:t>
            </a:r>
            <a:r>
              <a:rPr lang="en-GB" dirty="0"/>
              <a:t> </a:t>
            </a:r>
            <a:r>
              <a:rPr lang="en-GB" dirty="0" err="1"/>
              <a:t>počítače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ECEF-BABB-4107-9AFE-3F4B8D34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495790"/>
            <a:ext cx="9905999" cy="32954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Řešíme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zabezpečení</a:t>
            </a:r>
            <a:r>
              <a:rPr lang="en-GB" dirty="0"/>
              <a:t> PC, ne </a:t>
            </a:r>
            <a:r>
              <a:rPr lang="en-GB" dirty="0" err="1"/>
              <a:t>komplexní</a:t>
            </a:r>
            <a:r>
              <a:rPr lang="en-GB" dirty="0"/>
              <a:t> </a:t>
            </a:r>
            <a:r>
              <a:rPr lang="en-GB" dirty="0" err="1"/>
              <a:t>zabezpečení</a:t>
            </a:r>
            <a:r>
              <a:rPr lang="en-GB" dirty="0"/>
              <a:t> </a:t>
            </a:r>
            <a:r>
              <a:rPr lang="en-GB" dirty="0" err="1"/>
              <a:t>sítě</a:t>
            </a:r>
          </a:p>
          <a:p>
            <a:r>
              <a:rPr lang="en-GB" dirty="0"/>
              <a:t>Jak </a:t>
            </a:r>
            <a:r>
              <a:rPr lang="en-GB" dirty="0" err="1"/>
              <a:t>nejlépe</a:t>
            </a:r>
            <a:r>
              <a:rPr lang="en-GB" dirty="0"/>
              <a:t> </a:t>
            </a:r>
            <a:r>
              <a:rPr lang="en-GB" dirty="0" err="1"/>
              <a:t>zabezpečit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PC? </a:t>
            </a:r>
            <a:r>
              <a:rPr lang="en-GB" dirty="0" err="1"/>
              <a:t>Odpojte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od </a:t>
            </a:r>
            <a:r>
              <a:rPr lang="en-GB" dirty="0" err="1"/>
              <a:t>internetu</a:t>
            </a:r>
            <a:r>
              <a:rPr lang="en-GB" dirty="0"/>
              <a:t> </a:t>
            </a:r>
          </a:p>
        </p:txBody>
      </p:sp>
      <p:pic>
        <p:nvPicPr>
          <p:cNvPr id="4" name="Picture 4" descr="A picture containing sitting, car, small, computer&#10;&#10;Description automatically generated">
            <a:extLst>
              <a:ext uri="{FF2B5EF4-FFF2-40B4-BE49-F238E27FC236}">
                <a16:creationId xmlns:a16="http://schemas.microsoft.com/office/drawing/2014/main" id="{940FC6B3-A72A-49D9-BC96-EAFF8C3CB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97" y="3871698"/>
            <a:ext cx="4007223" cy="24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8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33CD63-B179-476A-8826-A12A26DB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/>
              <a:t>Antivirus, antimalware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B3CD-AADF-40CB-B274-C59DD24E2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 err="1"/>
              <a:t>bezpečnostní</a:t>
            </a:r>
            <a:r>
              <a:rPr lang="en-GB" dirty="0"/>
              <a:t> program,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detekuje</a:t>
            </a:r>
            <a:r>
              <a:rPr lang="en-GB" dirty="0"/>
              <a:t>, </a:t>
            </a:r>
            <a:r>
              <a:rPr lang="en-GB" dirty="0" err="1"/>
              <a:t>blokuje</a:t>
            </a:r>
            <a:r>
              <a:rPr lang="en-GB" dirty="0"/>
              <a:t> a </a:t>
            </a:r>
            <a:r>
              <a:rPr lang="en-GB" dirty="0" err="1"/>
              <a:t>odstraňuje</a:t>
            </a:r>
            <a:r>
              <a:rPr lang="en-GB" dirty="0"/>
              <a:t> </a:t>
            </a:r>
            <a:r>
              <a:rPr lang="en-GB" dirty="0" err="1"/>
              <a:t>kybernetické</a:t>
            </a:r>
            <a:r>
              <a:rPr lang="en-GB" dirty="0"/>
              <a:t> </a:t>
            </a:r>
            <a:r>
              <a:rPr lang="en-GB" dirty="0" err="1"/>
              <a:t>hrozby</a:t>
            </a:r>
            <a:r>
              <a:rPr lang="en-GB" dirty="0"/>
              <a:t>.</a:t>
            </a:r>
            <a:endParaRPr lang="en-US" dirty="0"/>
          </a:p>
          <a:p>
            <a:r>
              <a:rPr lang="en-US" dirty="0" err="1"/>
              <a:t>Ujistit</a:t>
            </a:r>
            <a:r>
              <a:rPr lang="en-US" dirty="0"/>
              <a:t> se </a:t>
            </a:r>
            <a:r>
              <a:rPr lang="en-US" dirty="0" err="1"/>
              <a:t>zda</a:t>
            </a:r>
            <a:r>
              <a:rPr lang="en-US" dirty="0"/>
              <a:t>-li je antivirus </a:t>
            </a:r>
            <a:r>
              <a:rPr lang="en-US" dirty="0" err="1"/>
              <a:t>správně</a:t>
            </a:r>
            <a:r>
              <a:rPr lang="en-US" dirty="0"/>
              <a:t> </a:t>
            </a:r>
            <a:r>
              <a:rPr lang="en-US" dirty="0" err="1"/>
              <a:t>nastaven</a:t>
            </a:r>
            <a:r>
              <a:rPr lang="en-US" dirty="0"/>
              <a:t> a </a:t>
            </a:r>
            <a:r>
              <a:rPr lang="en-US" dirty="0" err="1"/>
              <a:t>spuštěn</a:t>
            </a:r>
            <a:endParaRPr lang="en-US" dirty="0"/>
          </a:p>
          <a:p>
            <a:endParaRPr lang="en-US" dirty="0"/>
          </a:p>
          <a:p>
            <a:r>
              <a:rPr lang="en-US" dirty="0"/>
              <a:t>Jak </a:t>
            </a:r>
            <a:r>
              <a:rPr lang="en-US" dirty="0" err="1"/>
              <a:t>funguje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detekce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charakteristických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řetězců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tzv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signatura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viru</a:t>
            </a:r>
            <a:r>
              <a:rPr lang="en-US" dirty="0">
                <a:ea typeface="+mn-lt"/>
                <a:cs typeface="+mn-lt"/>
              </a:rPr>
              <a:t>). </a:t>
            </a:r>
            <a:endParaRPr lang="en-US" dirty="0"/>
          </a:p>
          <a:p>
            <a:pPr lvl="1"/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zachytávaných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, </a:t>
            </a:r>
            <a:r>
              <a:rPr lang="en-US" dirty="0" err="1"/>
              <a:t>sledování</a:t>
            </a:r>
            <a:r>
              <a:rPr lang="en-US" dirty="0"/>
              <a:t> </a:t>
            </a:r>
            <a:r>
              <a:rPr lang="en-US" dirty="0" err="1"/>
              <a:t>aktivity</a:t>
            </a:r>
            <a:r>
              <a:rPr lang="en-US" dirty="0"/>
              <a:t> </a:t>
            </a:r>
            <a:r>
              <a:rPr lang="en-US" dirty="0" err="1"/>
              <a:t>programu</a:t>
            </a:r>
            <a:endParaRPr lang="en-US" dirty="0"/>
          </a:p>
          <a:p>
            <a:pPr lvl="1"/>
            <a:r>
              <a:rPr lang="en-US" dirty="0" err="1"/>
              <a:t>Simuluje</a:t>
            </a:r>
            <a:r>
              <a:rPr lang="en-US" dirty="0"/>
              <a:t> program a </a:t>
            </a:r>
            <a:r>
              <a:rPr lang="en-US" dirty="0" err="1"/>
              <a:t>sleduje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 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realným</a:t>
            </a:r>
            <a:r>
              <a:rPr lang="en-US" dirty="0"/>
              <a:t> </a:t>
            </a:r>
            <a:r>
              <a:rPr lang="en-US" dirty="0" err="1"/>
              <a:t>spuštěním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7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77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B1DC-4D87-42D6-B7B2-2291C90E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Administrátor</a:t>
            </a:r>
            <a:r>
              <a:rPr lang="en-GB" dirty="0"/>
              <a:t>, </a:t>
            </a:r>
            <a:r>
              <a:rPr lang="en-GB" dirty="0" err="1"/>
              <a:t>uživatel</a:t>
            </a:r>
            <a:r>
              <a:rPr lang="en-GB" dirty="0"/>
              <a:t> a </a:t>
            </a:r>
            <a:r>
              <a:rPr lang="en-GB" dirty="0" err="1"/>
              <a:t>oprávnění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921B-4306-471D-80AF-582FBE02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 err="1"/>
              <a:t>Správně</a:t>
            </a:r>
            <a:r>
              <a:rPr lang="en-GB" dirty="0"/>
              <a:t> </a:t>
            </a:r>
            <a:r>
              <a:rPr lang="en-GB" dirty="0" err="1"/>
              <a:t>nastavená</a:t>
            </a:r>
            <a:r>
              <a:rPr lang="en-GB" dirty="0"/>
              <a:t> </a:t>
            </a:r>
            <a:r>
              <a:rPr lang="en-GB" dirty="0" err="1"/>
              <a:t>oprávnění</a:t>
            </a:r>
            <a:endParaRPr lang="en-GB"/>
          </a:p>
          <a:p>
            <a:r>
              <a:rPr lang="en-GB" dirty="0" err="1"/>
              <a:t>Oddělení</a:t>
            </a:r>
            <a:r>
              <a:rPr lang="en-GB" dirty="0"/>
              <a:t> admin a user </a:t>
            </a:r>
            <a:r>
              <a:rPr lang="en-GB" dirty="0" err="1"/>
              <a:t>účtu</a:t>
            </a:r>
            <a:endParaRPr lang="en-GB"/>
          </a:p>
          <a:p>
            <a:pPr lvl="1"/>
            <a:r>
              <a:rPr lang="en-GB" dirty="0" err="1"/>
              <a:t>Založit</a:t>
            </a:r>
            <a:r>
              <a:rPr lang="en-GB" dirty="0"/>
              <a:t> admin a </a:t>
            </a:r>
            <a:r>
              <a:rPr lang="en-GB" dirty="0" err="1"/>
              <a:t>uživatelský</a:t>
            </a:r>
            <a:r>
              <a:rPr lang="en-GB" dirty="0"/>
              <a:t> </a:t>
            </a:r>
            <a:r>
              <a:rPr lang="en-GB" dirty="0" err="1"/>
              <a:t>účet</a:t>
            </a:r>
            <a:r>
              <a:rPr lang="en-GB" dirty="0"/>
              <a:t> (Každý </a:t>
            </a:r>
            <a:r>
              <a:rPr lang="en-GB" dirty="0" err="1"/>
              <a:t>jiné</a:t>
            </a:r>
            <a:r>
              <a:rPr lang="en-GB" dirty="0"/>
              <a:t> </a:t>
            </a:r>
            <a:r>
              <a:rPr lang="en-GB" dirty="0" err="1"/>
              <a:t>heslo</a:t>
            </a:r>
            <a:r>
              <a:rPr lang="en-GB" dirty="0"/>
              <a:t>!!!)</a:t>
            </a:r>
          </a:p>
          <a:p>
            <a:pPr lvl="1"/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práci</a:t>
            </a:r>
            <a:r>
              <a:rPr lang="en-GB" dirty="0"/>
              <a:t> </a:t>
            </a:r>
            <a:r>
              <a:rPr lang="en-GB" dirty="0" err="1"/>
              <a:t>používat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uživatelský</a:t>
            </a:r>
            <a:r>
              <a:rPr lang="en-GB" dirty="0"/>
              <a:t> </a:t>
            </a:r>
            <a:r>
              <a:rPr lang="en-GB" dirty="0" err="1"/>
              <a:t>účet</a:t>
            </a:r>
            <a:endParaRPr lang="en-GB"/>
          </a:p>
          <a:p>
            <a:pPr lvl="1"/>
            <a:r>
              <a:rPr lang="en-GB" dirty="0"/>
              <a:t>Admin </a:t>
            </a:r>
            <a:r>
              <a:rPr lang="en-GB" dirty="0" err="1"/>
              <a:t>účet</a:t>
            </a:r>
            <a:r>
              <a:rPr lang="en-GB" dirty="0"/>
              <a:t> je </a:t>
            </a:r>
            <a:r>
              <a:rPr lang="en-GB" dirty="0" err="1"/>
              <a:t>využíván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tehdy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je ho </a:t>
            </a:r>
            <a:r>
              <a:rPr lang="en-GB" dirty="0" err="1"/>
              <a:t>potřeba</a:t>
            </a:r>
            <a:r>
              <a:rPr lang="en-GB" dirty="0"/>
              <a:t>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Instalace</a:t>
            </a:r>
            <a:r>
              <a:rPr lang="en-GB" dirty="0"/>
              <a:t> SW,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oprávnění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Proč</a:t>
            </a:r>
            <a:r>
              <a:rPr lang="en-GB" dirty="0"/>
              <a:t>? - </a:t>
            </a:r>
            <a:r>
              <a:rPr lang="en-GB" dirty="0" err="1"/>
              <a:t>způsob</a:t>
            </a:r>
            <a:r>
              <a:rPr lang="en-GB" dirty="0"/>
              <a:t> </a:t>
            </a:r>
            <a:r>
              <a:rPr lang="en-GB" dirty="0" err="1"/>
              <a:t>jakým</a:t>
            </a:r>
            <a:r>
              <a:rPr lang="en-GB" dirty="0"/>
              <a:t> </a:t>
            </a:r>
            <a:r>
              <a:rPr lang="en-GB" dirty="0" err="1"/>
              <a:t>zamezit</a:t>
            </a:r>
            <a:r>
              <a:rPr lang="en-GB" dirty="0"/>
              <a:t> </a:t>
            </a:r>
            <a:r>
              <a:rPr lang="en-GB" dirty="0" err="1"/>
              <a:t>útočníkovy</a:t>
            </a:r>
            <a:r>
              <a:rPr lang="en-GB" dirty="0"/>
              <a:t> </a:t>
            </a:r>
            <a:r>
              <a:rPr lang="en-GB" dirty="0" err="1"/>
              <a:t>volnému</a:t>
            </a:r>
            <a:r>
              <a:rPr lang="en-GB" dirty="0"/>
              <a:t> "</a:t>
            </a:r>
            <a:r>
              <a:rPr lang="en-GB" dirty="0" err="1"/>
              <a:t>pohybu</a:t>
            </a:r>
            <a:r>
              <a:rPr lang="en-GB" dirty="0"/>
              <a:t>" v PC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91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15AB-518E-4C9B-B79D-9DDC6A1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GB" sz="2800"/>
              <a:t>Správce aplikací</a:t>
            </a:r>
          </a:p>
        </p:txBody>
      </p:sp>
      <p:sp>
        <p:nvSpPr>
          <p:cNvPr id="9" name="Round Diagonal Corner Rectangle 11">
            <a:extLst>
              <a:ext uri="{FF2B5EF4-FFF2-40B4-BE49-F238E27FC236}">
                <a16:creationId xmlns:a16="http://schemas.microsoft.com/office/drawing/2014/main" id="{E4B7B3E3-827A-48BE-AD67-A57C45AA6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66063CE-97F4-4F65-8D10-0A7857FA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88" y="1646038"/>
            <a:ext cx="6112382" cy="35604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8C13-AFA9-4F2E-918D-2529CEA62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800" dirty="0"/>
              <a:t>Je </a:t>
            </a:r>
            <a:r>
              <a:rPr lang="en-GB" sz="1800" dirty="0" err="1"/>
              <a:t>důležité</a:t>
            </a:r>
            <a:r>
              <a:rPr lang="en-GB" sz="1800" dirty="0"/>
              <a:t> </a:t>
            </a:r>
            <a:r>
              <a:rPr lang="en-GB" sz="1800" dirty="0" err="1"/>
              <a:t>mít</a:t>
            </a:r>
            <a:r>
              <a:rPr lang="en-GB" sz="1800" dirty="0"/>
              <a:t> </a:t>
            </a:r>
            <a:r>
              <a:rPr lang="en-GB" sz="1800" dirty="0" err="1"/>
              <a:t>přehled</a:t>
            </a:r>
            <a:r>
              <a:rPr lang="en-GB" sz="1800" dirty="0"/>
              <a:t> v </a:t>
            </a:r>
            <a:r>
              <a:rPr lang="en-GB" sz="1800" dirty="0" err="1"/>
              <a:t>nainstalovaných</a:t>
            </a:r>
            <a:r>
              <a:rPr lang="en-GB" sz="1800" dirty="0"/>
              <a:t> </a:t>
            </a:r>
            <a:r>
              <a:rPr lang="en-GB" sz="1800" dirty="0" err="1"/>
              <a:t>aplikací</a:t>
            </a:r>
            <a:r>
              <a:rPr lang="en-GB" sz="1800" dirty="0"/>
              <a:t> (</a:t>
            </a:r>
            <a:r>
              <a:rPr lang="en-GB" sz="1800" dirty="0" err="1"/>
              <a:t>Při</a:t>
            </a:r>
            <a:r>
              <a:rPr lang="en-GB" sz="1800" dirty="0"/>
              <a:t> </a:t>
            </a:r>
            <a:r>
              <a:rPr lang="en-GB" sz="1800" dirty="0" err="1"/>
              <a:t>hledaní</a:t>
            </a:r>
            <a:r>
              <a:rPr lang="en-GB" sz="1800" dirty="0"/>
              <a:t> </a:t>
            </a:r>
            <a:r>
              <a:rPr lang="en-GB" sz="1800" dirty="0" err="1"/>
              <a:t>ohroženého</a:t>
            </a:r>
            <a:r>
              <a:rPr lang="en-GB" sz="1800" dirty="0"/>
              <a:t> SW, </a:t>
            </a:r>
            <a:r>
              <a:rPr lang="en-GB" sz="1800" dirty="0" err="1"/>
              <a:t>aktualizace</a:t>
            </a:r>
            <a:r>
              <a:rPr lang="en-GB" sz="1800" dirty="0"/>
              <a:t>)</a:t>
            </a:r>
            <a:endParaRPr lang="en-GB" sz="1800" dirty="0" err="1"/>
          </a:p>
          <a:p>
            <a:r>
              <a:rPr lang="en-GB" sz="1800" dirty="0" err="1"/>
              <a:t>Správce</a:t>
            </a:r>
            <a:r>
              <a:rPr lang="en-GB" sz="1800" dirty="0"/>
              <a:t> </a:t>
            </a:r>
            <a:r>
              <a:rPr lang="en-GB" sz="1800" dirty="0" err="1"/>
              <a:t>aplikací</a:t>
            </a:r>
            <a:r>
              <a:rPr lang="en-GB" sz="1800" dirty="0"/>
              <a:t> </a:t>
            </a:r>
            <a:r>
              <a:rPr lang="en-GB" sz="1800" dirty="0" err="1"/>
              <a:t>udržuje</a:t>
            </a:r>
            <a:r>
              <a:rPr lang="en-GB" sz="1800" dirty="0"/>
              <a:t> </a:t>
            </a:r>
            <a:r>
              <a:rPr lang="en-GB" sz="1800" dirty="0" err="1"/>
              <a:t>přehled</a:t>
            </a:r>
            <a:r>
              <a:rPr lang="en-GB" sz="1800" dirty="0"/>
              <a:t> o </a:t>
            </a:r>
            <a:r>
              <a:rPr lang="en-GB" sz="1800" dirty="0" err="1"/>
              <a:t>nainstalovaných</a:t>
            </a:r>
            <a:r>
              <a:rPr lang="en-GB" sz="1800" dirty="0"/>
              <a:t> </a:t>
            </a:r>
            <a:r>
              <a:rPr lang="en-GB" sz="1800" dirty="0" err="1"/>
              <a:t>aplikací</a:t>
            </a:r>
          </a:p>
          <a:p>
            <a:r>
              <a:rPr lang="en-GB" sz="1800" dirty="0" err="1"/>
              <a:t>Plošná</a:t>
            </a:r>
            <a:r>
              <a:rPr lang="en-GB" sz="1800" dirty="0"/>
              <a:t> </a:t>
            </a:r>
            <a:r>
              <a:rPr lang="en-GB" sz="1800" dirty="0" err="1"/>
              <a:t>aktualizace</a:t>
            </a:r>
            <a:r>
              <a:rPr lang="en-GB" sz="1800" dirty="0"/>
              <a:t> SW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4293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C3C1-00BB-4E1B-AD19-6A05889D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Fyzický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k 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23D0-CB63-4BB8-AFA6-7F8DBE18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Zabezpečení</a:t>
            </a:r>
            <a:r>
              <a:rPr lang="en-GB" dirty="0"/>
              <a:t> </a:t>
            </a:r>
            <a:r>
              <a:rPr lang="en-GB" dirty="0" err="1"/>
              <a:t>fyzického</a:t>
            </a:r>
            <a:r>
              <a:rPr lang="en-GB" dirty="0"/>
              <a:t> </a:t>
            </a:r>
            <a:r>
              <a:rPr lang="en-GB" dirty="0" err="1"/>
              <a:t>přístupu</a:t>
            </a:r>
            <a:r>
              <a:rPr lang="en-GB" dirty="0"/>
              <a:t> k </a:t>
            </a:r>
            <a:r>
              <a:rPr lang="en-GB" dirty="0" err="1"/>
              <a:t>počítači</a:t>
            </a:r>
          </a:p>
          <a:p>
            <a:r>
              <a:rPr lang="en-GB" dirty="0" err="1"/>
              <a:t>Zabránění</a:t>
            </a:r>
            <a:r>
              <a:rPr lang="en-GB" dirty="0"/>
              <a:t> </a:t>
            </a:r>
            <a:r>
              <a:rPr lang="en-GB" dirty="0" err="1"/>
              <a:t>instalace</a:t>
            </a:r>
            <a:r>
              <a:rPr lang="en-GB" dirty="0"/>
              <a:t> </a:t>
            </a:r>
            <a:r>
              <a:rPr lang="en-GB" dirty="0" err="1"/>
              <a:t>škodlivého</a:t>
            </a:r>
            <a:r>
              <a:rPr lang="en-GB" dirty="0"/>
              <a:t> hardware (</a:t>
            </a:r>
            <a:r>
              <a:rPr lang="en-GB" dirty="0" err="1"/>
              <a:t>například</a:t>
            </a:r>
            <a:r>
              <a:rPr lang="en-GB" dirty="0"/>
              <a:t> </a:t>
            </a:r>
            <a:r>
              <a:rPr lang="en-GB" dirty="0" err="1"/>
              <a:t>flashky</a:t>
            </a:r>
            <a:r>
              <a:rPr lang="en-GB" dirty="0"/>
              <a:t>)</a:t>
            </a:r>
          </a:p>
          <a:p>
            <a:r>
              <a:rPr lang="en-GB" dirty="0" err="1"/>
              <a:t>Zabránění</a:t>
            </a:r>
            <a:r>
              <a:rPr lang="en-GB" dirty="0"/>
              <a:t> </a:t>
            </a:r>
            <a:r>
              <a:rPr lang="en-GB" dirty="0" err="1"/>
              <a:t>jakékoliv</a:t>
            </a:r>
            <a:r>
              <a:rPr lang="en-GB" dirty="0"/>
              <a:t> </a:t>
            </a:r>
            <a:r>
              <a:rPr lang="en-GB" dirty="0" err="1"/>
              <a:t>manipulace</a:t>
            </a:r>
            <a:r>
              <a:rPr lang="en-GB" dirty="0"/>
              <a:t> se </a:t>
            </a:r>
            <a:r>
              <a:rPr lang="en-GB" dirty="0" err="1"/>
              <a:t>zařízením</a:t>
            </a:r>
            <a:r>
              <a:rPr lang="en-GB" dirty="0"/>
              <a:t> </a:t>
            </a:r>
            <a:r>
              <a:rPr lang="en-GB" dirty="0" err="1"/>
              <a:t>neoprávněné</a:t>
            </a:r>
            <a:r>
              <a:rPr lang="en-GB" dirty="0"/>
              <a:t> </a:t>
            </a:r>
            <a:r>
              <a:rPr lang="en-GB" dirty="0" err="1"/>
              <a:t>osobě</a:t>
            </a:r>
          </a:p>
        </p:txBody>
      </p:sp>
    </p:spTree>
    <p:extLst>
      <p:ext uri="{BB962C8B-B14F-4D97-AF65-F5344CB8AC3E}">
        <p14:creationId xmlns:p14="http://schemas.microsoft.com/office/powerpoint/2010/main" val="182400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E2F2-78B8-45F7-8FF5-175B9CFD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10071"/>
            <a:ext cx="9905998" cy="1478570"/>
          </a:xfrm>
        </p:spPr>
        <p:txBody>
          <a:bodyPr/>
          <a:lstStyle/>
          <a:p>
            <a:r>
              <a:rPr lang="en-GB"/>
              <a:t>Zásady bezpečnsosti při práci s počítačem</a:t>
            </a:r>
          </a:p>
        </p:txBody>
      </p:sp>
    </p:spTree>
    <p:extLst>
      <p:ext uri="{BB962C8B-B14F-4D97-AF65-F5344CB8AC3E}">
        <p14:creationId xmlns:p14="http://schemas.microsoft.com/office/powerpoint/2010/main" val="111749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2D05-02DC-4C30-B693-B3CA74CC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Uživatel jako součást zabezpečení sítě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9821-ED72-4B90-AEE3-DC488BD5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Každý uživatel a jeho zařízení tvoří důležitou část zabezpečení počítačové sítě</a:t>
            </a:r>
          </a:p>
          <a:p>
            <a:r>
              <a:rPr lang="en-GB"/>
              <a:t>Napadení 1 uživatele/zařízení může vést k napadení celé sítě</a:t>
            </a:r>
          </a:p>
          <a:p>
            <a:r>
              <a:rPr lang="en-GB"/>
              <a:t>Každý uživatel je zodpovědný za své chovaní při práci se svým zařízením</a:t>
            </a:r>
          </a:p>
          <a:p>
            <a:r>
              <a:rPr lang="en-GB"/>
              <a:t>Největší slabinu v zabezpečení sítě tvoří uživatelé a jejich chyby nikoliv samotná zařízení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13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E4C2-6535-4A14-8D4C-DF4EABBF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Hesla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EDFE8-B980-440B-99F0-05F12252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8499"/>
            <a:ext cx="10049434" cy="46802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 err="1"/>
              <a:t>Základní</a:t>
            </a:r>
            <a:r>
              <a:rPr lang="en-GB" dirty="0"/>
              <a:t> </a:t>
            </a:r>
            <a:r>
              <a:rPr lang="en-GB" dirty="0" err="1"/>
              <a:t>zabezpečení</a:t>
            </a:r>
            <a:r>
              <a:rPr lang="en-GB" dirty="0"/>
              <a:t>: </a:t>
            </a:r>
            <a:r>
              <a:rPr lang="en-GB" dirty="0" err="1"/>
              <a:t>Heslo</a:t>
            </a:r>
          </a:p>
          <a:p>
            <a:r>
              <a:rPr lang="en-GB" dirty="0"/>
              <a:t>Každý </a:t>
            </a:r>
            <a:r>
              <a:rPr lang="en-GB" dirty="0" err="1"/>
              <a:t>uživatel</a:t>
            </a:r>
            <a:r>
              <a:rPr lang="en-GB" dirty="0"/>
              <a:t> je </a:t>
            </a:r>
            <a:r>
              <a:rPr lang="en-GB" dirty="0" err="1"/>
              <a:t>zodpovědný</a:t>
            </a:r>
            <a:r>
              <a:rPr lang="en-GB" dirty="0"/>
              <a:t> za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heslo</a:t>
            </a:r>
          </a:p>
          <a:p>
            <a:r>
              <a:rPr lang="en-GB" dirty="0" err="1">
                <a:ea typeface="+mn-lt"/>
                <a:cs typeface="+mn-lt"/>
              </a:rPr>
              <a:t>Zásady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při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vytváření</a:t>
            </a:r>
            <a:r>
              <a:rPr lang="en-GB" dirty="0">
                <a:ea typeface="+mn-lt"/>
                <a:cs typeface="+mn-lt"/>
              </a:rPr>
              <a:t> a </a:t>
            </a:r>
            <a:r>
              <a:rPr lang="en-GB" dirty="0" err="1">
                <a:ea typeface="+mn-lt"/>
                <a:cs typeface="+mn-lt"/>
              </a:rPr>
              <a:t>používaní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hesel</a:t>
            </a:r>
            <a:r>
              <a:rPr lang="en-GB" dirty="0">
                <a:ea typeface="+mn-lt"/>
                <a:cs typeface="+mn-lt"/>
              </a:rPr>
              <a:t>: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GB" sz="2400" dirty="0" err="1">
                <a:ea typeface="+mn-lt"/>
                <a:cs typeface="+mn-lt"/>
              </a:rPr>
              <a:t>Síla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hesla</a:t>
            </a:r>
            <a:r>
              <a:rPr lang="en-GB" sz="2400" dirty="0">
                <a:ea typeface="+mn-lt"/>
                <a:cs typeface="+mn-lt"/>
              </a:rPr>
              <a:t>: </a:t>
            </a:r>
            <a:r>
              <a:rPr lang="en-GB" sz="2400" dirty="0" err="1">
                <a:ea typeface="+mn-lt"/>
                <a:cs typeface="+mn-lt"/>
              </a:rPr>
              <a:t>Alespoň</a:t>
            </a:r>
            <a:r>
              <a:rPr lang="en-GB" sz="2400" dirty="0">
                <a:ea typeface="+mn-lt"/>
                <a:cs typeface="+mn-lt"/>
              </a:rPr>
              <a:t> 8 </a:t>
            </a:r>
            <a:r>
              <a:rPr lang="en-GB" sz="2400" dirty="0" err="1">
                <a:ea typeface="+mn-lt"/>
                <a:cs typeface="+mn-lt"/>
              </a:rPr>
              <a:t>znaků</a:t>
            </a:r>
            <a:r>
              <a:rPr lang="en-GB" sz="2400" dirty="0">
                <a:ea typeface="+mn-lt"/>
                <a:cs typeface="+mn-lt"/>
              </a:rPr>
              <a:t> +, </a:t>
            </a:r>
            <a:r>
              <a:rPr lang="en-GB" sz="2400" dirty="0" err="1">
                <a:ea typeface="+mn-lt"/>
                <a:cs typeface="+mn-lt"/>
              </a:rPr>
              <a:t>kombinace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písmen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číslic</a:t>
            </a:r>
            <a:r>
              <a:rPr lang="en-GB" sz="2400" dirty="0">
                <a:ea typeface="+mn-lt"/>
                <a:cs typeface="+mn-lt"/>
              </a:rPr>
              <a:t> a </a:t>
            </a:r>
            <a:r>
              <a:rPr lang="en-GB" sz="2400" dirty="0" err="1">
                <a:ea typeface="+mn-lt"/>
                <a:cs typeface="+mn-lt"/>
              </a:rPr>
              <a:t>specialních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znaků</a:t>
            </a:r>
          </a:p>
          <a:p>
            <a:pPr lvl="1"/>
            <a:r>
              <a:rPr lang="en-GB" sz="2400" dirty="0" err="1">
                <a:ea typeface="+mn-lt"/>
                <a:cs typeface="+mn-lt"/>
              </a:rPr>
              <a:t>Nevyužívat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slova</a:t>
            </a:r>
            <a:r>
              <a:rPr lang="en-GB" sz="2400" dirty="0">
                <a:ea typeface="+mn-lt"/>
                <a:cs typeface="+mn-lt"/>
              </a:rPr>
              <a:t> v </a:t>
            </a:r>
            <a:r>
              <a:rPr lang="en-GB" sz="2400" dirty="0" err="1">
                <a:ea typeface="+mn-lt"/>
                <a:cs typeface="+mn-lt"/>
              </a:rPr>
              <a:t>heslech</a:t>
            </a:r>
            <a:r>
              <a:rPr lang="en-GB" sz="2400" dirty="0">
                <a:ea typeface="+mn-lt"/>
                <a:cs typeface="+mn-lt"/>
              </a:rPr>
              <a:t> (password123, alik12, milacek1)</a:t>
            </a:r>
            <a:endParaRPr lang="en-US" sz="2400" dirty="0">
              <a:ea typeface="+mn-lt"/>
              <a:cs typeface="+mn-lt"/>
            </a:endParaRPr>
          </a:p>
          <a:p>
            <a:pPr lvl="1"/>
            <a:r>
              <a:rPr lang="en-GB" sz="2400" dirty="0" err="1">
                <a:ea typeface="+mn-lt"/>
                <a:cs typeface="+mn-lt"/>
              </a:rPr>
              <a:t>Unikátnost</a:t>
            </a:r>
            <a:r>
              <a:rPr lang="en-GB" sz="2400" dirty="0">
                <a:ea typeface="+mn-lt"/>
                <a:cs typeface="+mn-lt"/>
              </a:rPr>
              <a:t>: </a:t>
            </a:r>
            <a:r>
              <a:rPr lang="en-GB" sz="2400" dirty="0" err="1">
                <a:ea typeface="+mn-lt"/>
                <a:cs typeface="+mn-lt"/>
              </a:rPr>
              <a:t>Nepoužívat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stejné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heslo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více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místech</a:t>
            </a:r>
          </a:p>
          <a:p>
            <a:pPr lvl="1"/>
            <a:r>
              <a:rPr lang="en-GB" sz="2400" dirty="0" err="1">
                <a:ea typeface="+mn-lt"/>
                <a:cs typeface="+mn-lt"/>
              </a:rPr>
              <a:t>Pravidelné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změny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hesel</a:t>
            </a:r>
          </a:p>
          <a:p>
            <a:pPr lvl="1"/>
            <a:r>
              <a:rPr lang="en-GB" sz="2400" dirty="0" err="1"/>
              <a:t>Nepoužívat</a:t>
            </a:r>
            <a:r>
              <a:rPr lang="en-GB" sz="2400" dirty="0"/>
              <a:t> </a:t>
            </a:r>
            <a:r>
              <a:rPr lang="en-GB" sz="2400" dirty="0" err="1"/>
              <a:t>uložení</a:t>
            </a:r>
            <a:r>
              <a:rPr lang="en-GB" sz="2400" dirty="0"/>
              <a:t> </a:t>
            </a:r>
            <a:r>
              <a:rPr lang="en-GB" sz="2400" dirty="0" err="1"/>
              <a:t>hesel</a:t>
            </a:r>
            <a:r>
              <a:rPr lang="en-GB" sz="2400" dirty="0"/>
              <a:t> v </a:t>
            </a:r>
            <a:r>
              <a:rPr lang="en-GB" sz="2400" dirty="0" err="1"/>
              <a:t>prohlížeči</a:t>
            </a:r>
            <a:r>
              <a:rPr lang="en-GB" sz="2400" dirty="0"/>
              <a:t>, </a:t>
            </a:r>
            <a:r>
              <a:rPr lang="en-GB" sz="2400" dirty="0" err="1"/>
              <a:t>hesla</a:t>
            </a:r>
            <a:r>
              <a:rPr lang="en-GB" sz="2400" dirty="0"/>
              <a:t>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dirty="0" err="1"/>
              <a:t>nezapisovat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štítky</a:t>
            </a:r>
          </a:p>
          <a:p>
            <a:r>
              <a:rPr lang="en-GB" dirty="0"/>
              <a:t>Jak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mám</a:t>
            </a:r>
            <a:r>
              <a:rPr lang="en-GB" dirty="0"/>
              <a:t> </a:t>
            </a:r>
            <a:r>
              <a:rPr lang="en-GB" dirty="0" err="1"/>
              <a:t>všechna</a:t>
            </a:r>
            <a:r>
              <a:rPr lang="en-GB" dirty="0"/>
              <a:t> ta </a:t>
            </a:r>
            <a:r>
              <a:rPr lang="en-GB" dirty="0" err="1"/>
              <a:t>hesla</a:t>
            </a:r>
            <a:r>
              <a:rPr lang="en-GB" dirty="0"/>
              <a:t> </a:t>
            </a:r>
            <a:r>
              <a:rPr lang="en-GB" dirty="0" err="1"/>
              <a:t>pamatovat</a:t>
            </a:r>
            <a:r>
              <a:rPr lang="en-GB" dirty="0"/>
              <a:t>?   - </a:t>
            </a:r>
            <a:r>
              <a:rPr lang="en-GB" dirty="0" err="1"/>
              <a:t>Využití</a:t>
            </a:r>
            <a:r>
              <a:rPr lang="en-GB" dirty="0"/>
              <a:t> password </a:t>
            </a:r>
            <a:r>
              <a:rPr lang="en-GB" dirty="0" err="1"/>
              <a:t>managementu</a:t>
            </a:r>
            <a:r>
              <a:rPr lang="en-GB" dirty="0"/>
              <a:t> (1password)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407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E3938E5B5A74581AD926449F87C3A" ma:contentTypeVersion="13" ma:contentTypeDescription="Create a new document." ma:contentTypeScope="" ma:versionID="aa98c053d63ca228b07bb708aedfa4fd">
  <xsd:schema xmlns:xsd="http://www.w3.org/2001/XMLSchema" xmlns:xs="http://www.w3.org/2001/XMLSchema" xmlns:p="http://schemas.microsoft.com/office/2006/metadata/properties" xmlns:ns2="9f5bc797-a717-4b37-9b2f-14c7b79ec347" xmlns:ns3="38a46388-3764-47d6-a4de-059cae922d70" targetNamespace="http://schemas.microsoft.com/office/2006/metadata/properties" ma:root="true" ma:fieldsID="8529b924dc3ac7613468e29d3b3cda1f" ns2:_="" ns3:_="">
    <xsd:import namespace="9f5bc797-a717-4b37-9b2f-14c7b79ec347"/>
    <xsd:import namespace="38a46388-3764-47d6-a4de-059cae922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bc797-a717-4b37-9b2f-14c7b79ec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46388-3764-47d6-a4de-059cae922d7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7ED27-A592-4CE2-A4D8-474E84AD2F8F}">
  <ds:schemaRefs>
    <ds:schemaRef ds:uri="9f5bc797-a717-4b37-9b2f-14c7b79ec347"/>
    <ds:schemaRef ds:uri="http://purl.org/dc/terms/"/>
    <ds:schemaRef ds:uri="http://schemas.openxmlformats.org/package/2006/metadata/core-properties"/>
    <ds:schemaRef ds:uri="38a46388-3764-47d6-a4de-059cae922d7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32351B-EB7C-47FE-84BA-B7D27E3AA9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F8144-BE73-4BFE-8C41-4F1794355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5bc797-a717-4b37-9b2f-14c7b79ec347"/>
    <ds:schemaRef ds:uri="38a46388-3764-47d6-a4de-059cae922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</TotalTime>
  <Words>781</Words>
  <Application>Microsoft Office PowerPoint</Application>
  <PresentationFormat>Širokoúhlá obrazovka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Tw Cen MT</vt:lpstr>
      <vt:lpstr>Circuit</vt:lpstr>
      <vt:lpstr>Ochrana počítače v počítačové síti a zásady bezpečnosti při jeho obsluze</vt:lpstr>
      <vt:lpstr>Zabezpečení počítače</vt:lpstr>
      <vt:lpstr>Antivirus, antimalware program</vt:lpstr>
      <vt:lpstr>Administrátor, uživatel a oprávnění</vt:lpstr>
      <vt:lpstr>Správce aplikací</vt:lpstr>
      <vt:lpstr>Fyzický přístup k pc</vt:lpstr>
      <vt:lpstr>Zásady bezpečnsosti při práci s počítačem</vt:lpstr>
      <vt:lpstr>Uživatel jako součást zabezpečení sítě</vt:lpstr>
      <vt:lpstr>Hesla</vt:lpstr>
      <vt:lpstr>Sociální inženýrství</vt:lpstr>
      <vt:lpstr>Sociální inženýrství - realný příklad</vt:lpstr>
      <vt:lpstr>Prezentace aplikace PowerPoint</vt:lpstr>
      <vt:lpstr>Aktualizace software</vt:lpstr>
      <vt:lpstr>Záloha a správná manipulace s daty</vt:lpstr>
      <vt:lpstr>Zamykat zařízení při odchodu</vt:lpstr>
      <vt:lpstr>Komunikace se správcem sítě</vt:lpstr>
      <vt:lpstr>Seznámit se s bezpečnostní politikou podniku a dodržovat jí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počítače v počítačové síti a zásady bezpečnosti při jeho obsluze</dc:title>
  <dc:creator>Tomáš Sedláček</dc:creator>
  <cp:lastModifiedBy>Petr Suchánek</cp:lastModifiedBy>
  <cp:revision>717</cp:revision>
  <dcterms:created xsi:type="dcterms:W3CDTF">2020-10-23T14:14:49Z</dcterms:created>
  <dcterms:modified xsi:type="dcterms:W3CDTF">2022-02-23T20:30:54Z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0x0101005D1E3938E5B5A74581AD926449F87C3A</vt:lpwstr>
  </property>
</Properties>
</file>