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7" r:id="rId3"/>
  </p:sldMasterIdLst>
  <p:notesMasterIdLst>
    <p:notesMasterId r:id="rId40"/>
  </p:notesMasterIdLst>
  <p:handoutMasterIdLst>
    <p:handoutMasterId r:id="rId41"/>
  </p:handoutMasterIdLst>
  <p:sldIdLst>
    <p:sldId id="256" r:id="rId4"/>
    <p:sldId id="320" r:id="rId5"/>
    <p:sldId id="321" r:id="rId6"/>
    <p:sldId id="291" r:id="rId7"/>
    <p:sldId id="322" r:id="rId8"/>
    <p:sldId id="596" r:id="rId9"/>
    <p:sldId id="421" r:id="rId10"/>
    <p:sldId id="435" r:id="rId11"/>
    <p:sldId id="436" r:id="rId12"/>
    <p:sldId id="437" r:id="rId13"/>
    <p:sldId id="438" r:id="rId14"/>
    <p:sldId id="439" r:id="rId15"/>
    <p:sldId id="327" r:id="rId16"/>
    <p:sldId id="595" r:id="rId17"/>
    <p:sldId id="440" r:id="rId18"/>
    <p:sldId id="441" r:id="rId19"/>
    <p:sldId id="471" r:id="rId20"/>
    <p:sldId id="472" r:id="rId21"/>
    <p:sldId id="473" r:id="rId22"/>
    <p:sldId id="474" r:id="rId23"/>
    <p:sldId id="475" r:id="rId24"/>
    <p:sldId id="442" r:id="rId25"/>
    <p:sldId id="443" r:id="rId26"/>
    <p:sldId id="476" r:id="rId27"/>
    <p:sldId id="444" r:id="rId28"/>
    <p:sldId id="447" r:id="rId29"/>
    <p:sldId id="445" r:id="rId30"/>
    <p:sldId id="448" r:id="rId31"/>
    <p:sldId id="449" r:id="rId32"/>
    <p:sldId id="450" r:id="rId33"/>
    <p:sldId id="432" r:id="rId34"/>
    <p:sldId id="451" r:id="rId35"/>
    <p:sldId id="597" r:id="rId36"/>
    <p:sldId id="469" r:id="rId37"/>
    <p:sldId id="470" r:id="rId38"/>
    <p:sldId id="274" r:id="rId3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8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76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8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26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6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1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27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7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128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65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4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6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6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4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0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23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88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5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4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7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53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67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41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2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7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2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27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02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0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8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06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97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6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46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64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96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1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89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47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7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fortune-500-companies-with-remote-job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where-is-the-iphone-made-199950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ENVIRONMENT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D53744-E161-4B35-9831-F65926AB9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2000" r="11039" b="5201"/>
          <a:stretch/>
        </p:blipFill>
        <p:spPr>
          <a:xfrm>
            <a:off x="0" y="21748"/>
            <a:ext cx="9144000" cy="50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environment–organization ‘fit’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B49264-756C-4C28-80A6-DC3D9A7A4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9000" r="11038" b="10800"/>
          <a:stretch/>
        </p:blipFill>
        <p:spPr>
          <a:xfrm>
            <a:off x="1009416" y="862067"/>
            <a:ext cx="6802944" cy="359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410B5-50B7-4222-A278-131B06A55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scale, dynamism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environmental stimuli appear to encourage a new adaptive, environmentally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 organizational ‘paradigm’, described as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post-modern organization.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modernist consumption was premised on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forms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post-modernist consumption 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premised on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modernist organization and jobs were highly differentiated,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demarcated and de-skilled, post-modernist organization and jobs are highly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de-differentiated,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de-demarcated and multiskilled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it is claimed that bureaucracy, macho managers, and boring jobs are being replaced 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post-modern world by flexible organizations with participative, supportive managers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interesting, multiskilled jobs.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Post-modern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networked,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information-rich,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de-layered, downsized,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boundaryless, high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employing highly skilled,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well-paid autonomous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workers.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E3DA8-5746-4F75-BDB9-04F6D95ED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https://silesianuniversity.vevox.com/#/meeting/450422/polls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447CD-48BE-4111-9904-CE5B18D3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6" y="1986142"/>
            <a:ext cx="4059943" cy="228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F08EC-9476-4810-97E7-5466054AE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347614"/>
            <a:ext cx="3419872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 defTabSz="685800"/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57923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methods used to analyse the environment are known as environmental scanning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16171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scanning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collecting information from a range of sources: government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statistics, newspapers and magazines, internet sites, specialist research and consulting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agencies, demographic analysis, market research, focus groups.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major trends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affecting most organizations: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technology, globalization, and demographics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4532-0659-4B07-8408-827EB2876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affects organizational behaviour in many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ways, and on many levels. Technological developments influence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products and services, corporate strategies, modes of communications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information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exchange, and the day-to-day work of individuals.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 in making technologically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products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moved to developing countries with lower labour costs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raising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that the developed economies which invented those products have become unnecessarily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their overseas manufacturers.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89B37-ED1C-4444-8ACA-7F7D1200A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innovation is one of the key features of contemporary society. It affects: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communicate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email, mobile phone, smartphone, Twitter, Facebook, Skype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buy and use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computing, smart cash cards, e-commerce, internet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news, information, films and music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travel and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places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navigation, iPhone location services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find and </a:t>
            </a:r>
            <a:r>
              <a:rPr lang="en-GB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jobs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LinkedIn; personality and skills assessment apps, online job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through your iPhone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spend your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 time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iPod, iPad, Xbox, YouTube, Kindle, surfing, blogging,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gaming, iPhone apps, social networking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private you can be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CCTV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(Closed Circuit TV)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GPS in your smartphone, web history recording,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logging, data mining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89B69-34FA-4214-9625-BE56123E9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while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 better personal and corporate performance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productivity gains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always achieved. Technology can liberate and empower, but it can also increase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workload and stress, and intensify surveillance and control.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technology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tools, machinery,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that can 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seen, touched,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methods which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the behaviour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of people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systematic, purposive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through structures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coordination, control,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motivation, and reward.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DEE4D1-F08B-45F9-9613-DD4EA5731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33201" r="10625" b="37400"/>
          <a:stretch/>
        </p:blipFill>
        <p:spPr>
          <a:xfrm>
            <a:off x="1224788" y="3219822"/>
            <a:ext cx="5795484" cy="1484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F7CC3-855D-4326-98ED-2B2DA80EC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GB" sz="1100" dirty="0">
                <a:hlinkClick r:id="rId3"/>
              </a:rPr>
              <a:t>https://www.flexjobs.com/blog/post/fortune-500-companies-with-remote-jobs/</a:t>
            </a:r>
            <a:endParaRPr lang="cs-CZ" sz="11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B9AA7-75BB-439A-BCDE-3C8767A7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337207"/>
            <a:ext cx="3384376" cy="1802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9E59B-9E54-41D2-A858-B79B49B7B6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blocks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associated with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environment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case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558520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technology creates unemployment through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effects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substitute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for people, while increasing productivity.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supermarkets use </a:t>
            </a:r>
            <a:r>
              <a:rPr lang="en-GB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selfservice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checkout technology, reducing the number of checkout staff required.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how technology enables us to work in nonstandard ways, but without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nature of jobs, can be seen in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are, several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set-up costs (though hardware costs have fallen);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are not able to share equipment and other office facilities;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face-to-face social interaction, sharing of ideas, and team spirit;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can lose touch with organization culture and goals;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cannot easily monitor and control activity;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customers expect to contact a ‘conventional’ office.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8E513-CB01-4796-85AD-28675A40A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management perspective,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appear to be five main and five subsidiary reasons for introducing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reasons are: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response to requests from employees;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reduce costs;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cope with maternity;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help reduce office overcrowding;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following relocation of offices, where some staff were unable to move.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subsidiary reasons are: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cope with illness or disability;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fit the kind of work being done;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because staff live some distance from the office;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because it allows more undisturbed working time;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database connections are faster out of main working hours.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6B717-97B5-4310-A1EB-B1D5B785A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656407-9A8A-46BC-995F-7B817D91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3671" r="24013" b="5201"/>
          <a:stretch/>
        </p:blipFill>
        <p:spPr>
          <a:xfrm>
            <a:off x="198536" y="43092"/>
            <a:ext cx="7560872" cy="5007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3E09C-1339-4E9F-90D5-BDB860979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feature of globalization is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distance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 term which means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geographical separation of countries and individuals is now unimportant.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means that the fate of a village in a developing country, dependent on export sales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from a single cash crop, is decided by price movements in exchanges in New York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Frankfurt.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means that decisions taken in Tokyo in Japan affect Employment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English Midlands, where Toyota has an assembly plant.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means that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 of the investment bank Lehman Brothers in 2008, due to high-risk lending practices,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to a financial crisis affecting banks and economies around the world.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134D4-F554-4A64-989F-A58C5F67F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iPhone Made?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https://www.lifewire.com/where-is-the-iphone-made-1999503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D6D73-A818-42C4-8FFA-5C3927956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and THINK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globalization affect you personally?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could globalization influence your working life and your career?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personal benefits and disadvantages?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0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altLang="cs-CZ" sz="2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cs-CZ" altLang="cs-CZ" sz="2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0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Whiteboard</a:t>
            </a:r>
            <a:r>
              <a:rPr lang="cs-CZ" altLang="cs-CZ" sz="2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MS Teams!!</a:t>
            </a:r>
            <a:endParaRPr lang="en-US" altLang="cs-CZ" sz="20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98822-3BFF-49AC-A80C-4781360CA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may involve holiday plans, working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abroad, the clothes that you wear, the food and drink that you consume, and the way in which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use the internet, phones, social networking sites, and different types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technology.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probably have many direct and indirect encounters with other cultures, daily.</a:t>
            </a:r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DF318-2C1D-4298-884C-F35C9257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B8406A-1209-4788-8E5E-1DE2AE997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7801" r="28738" b="10801"/>
          <a:stretch/>
        </p:blipFill>
        <p:spPr>
          <a:xfrm>
            <a:off x="154736" y="28612"/>
            <a:ext cx="5961856" cy="496909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77AC7-559E-4725-99B3-0E5D27E37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072E69-6E9C-46AD-B04B-D7CDF0D2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6471" r="24013" b="12200"/>
          <a:stretch/>
        </p:blipFill>
        <p:spPr>
          <a:xfrm>
            <a:off x="154736" y="538056"/>
            <a:ext cx="6415400" cy="460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61F4E-4313-4A15-88C0-B7F60BD2C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8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E61665-B603-48D5-8F2D-6B544FDAC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3671" r="27951" b="5201"/>
          <a:stretch/>
        </p:blipFill>
        <p:spPr>
          <a:xfrm>
            <a:off x="251520" y="11430"/>
            <a:ext cx="6145456" cy="504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C128A-C9C3-45B6-BD87-571A77CE8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7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(35 min.)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 interact with the outside world, with its environment.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(55 min.)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case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988E90-28A1-4399-8FE7-1041BEB00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3671" r="27951" b="6601"/>
          <a:stretch/>
        </p:blipFill>
        <p:spPr>
          <a:xfrm>
            <a:off x="154736" y="51470"/>
            <a:ext cx="6048672" cy="5065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09395-729A-45F5-9BE0-0154CD3CA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8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813458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Adams, an American, has worked for a multinational company headquartered in the United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for over seven years. Perceived as a fast-track manager destined for executive-level status,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 has performed well in a variety of domestic assignments. However, his supervisor has just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sked him to take a three-year expatriate assignment in a high-potential foreign subsidiary some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7,000 miles from headquarters.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Adams recognizes the importance of developing international language, cultural, and business skills, he has several concerns regarding this long-term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assignment: It could make him “out of sight, out of mind” with regard to promotions and politics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at headquarters; his children are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to enter high school and do not want to leave their peer groups.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 solved this potential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dilemma by suggesting to his manager that he become a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expatriate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meaning he would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 back and forth between the international subsidiary and headquarters.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he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away from home for several days each month, Adams and his family would not have to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their house and relocate overseas. This way, he would be able to protect his career interests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headquarters while not disrupting his spouse’s career or children’s social development by relocating overseas. 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507703"/>
          </a:xfrm>
        </p:spPr>
        <p:txBody>
          <a:bodyPr/>
          <a:lstStyle/>
          <a:p>
            <a:r>
              <a:rPr lang="cs-CZ" sz="1600" dirty="0"/>
              <a:t>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600" dirty="0"/>
              <a:t>The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Expatriate</a:t>
            </a: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BAF55-C135-4E71-B7B4-835560398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813458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Expatriate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Managers´Success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507703"/>
          </a:xfrm>
        </p:spPr>
        <p:txBody>
          <a:bodyPr/>
          <a:lstStyle/>
          <a:p>
            <a:r>
              <a:rPr lang="cs-CZ" sz="1600" dirty="0"/>
              <a:t>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600" dirty="0"/>
              <a:t>The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Expatriate</a:t>
            </a: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A4901F-A627-4CE2-91C4-C802564FB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22001" r="11039" b="17800"/>
          <a:stretch/>
        </p:blipFill>
        <p:spPr>
          <a:xfrm>
            <a:off x="1475656" y="1286467"/>
            <a:ext cx="5849744" cy="3246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2CCBD-550C-4189-8EB5-273FE1BB1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https://silesianuniversity.vevox.com/#/meeting/450422/polls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50AB4-B4A7-4A21-9637-A39109E0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9" y="2211710"/>
            <a:ext cx="3419872" cy="1923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0B8FE-4E7B-4416-88FC-9D69750B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41" y="1594527"/>
            <a:ext cx="3707904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mutual interdependence between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and its environment.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survive, organizations have to adapt their internal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processes and behaviours to cope with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and the pace of external change.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pressures on organizations come from the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of business, developments in information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technology, and social and demographic trends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the strengths and limitations of PESTLE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organizational environments.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analysis provides a comprehensive framework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identifying and planning responses to external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can affect an organization.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analysis generates vast amounts of information,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time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problem, and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predictions based on this analysis can be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82AB7-8956-459D-B34A-2CB5B1687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488832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utilitarianism, the theory of rights, and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justice to assess whether or not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actions are ethical, and recognize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limitations of those criteria.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utilitarian perspective argues that behaviour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ethical if it achieves the greatest good for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number.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rights judges behaviour on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to which individual rights are respected,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right of free consent, the right to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privacy, the right to freedom of conscience,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of free speech, and the right to due process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impartial hearing.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justice judges behaviour on whether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 the benefits and burdens flowing from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action are fairly, equitably, and impartially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concept of corporate social responsibility, and the practical and ethical implications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concept for organizational behaviour.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and their managers are expected to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in responsible and ethical ways, contributing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social and environmental outcomes as well as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profit.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practices include, for example, the business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community, the Sustainable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resources, ethical behaviour in relationships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customers, and the impact of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on all stakeholders.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Critics argue that it is government’s job to deal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social and environmental issues, that the role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business is to maximize profits while operating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law, and that managers who donate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funds to ‘good causes’ give away shareholders’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A5C7F-AF07-4910-B23C-64196AB0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studying this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you should be able to: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mutual interdependence between the organization and its environment.</a:t>
            </a:r>
          </a:p>
          <a:p>
            <a:pPr marL="171450" lvl="0" indent="-171450" defTabSz="685800">
              <a:spcBef>
                <a:spcPts val="750"/>
              </a:spcBef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the strengths and limitations of PESTLE analysis o organizational environments.</a:t>
            </a:r>
          </a:p>
          <a:p>
            <a:pPr marL="171450" lvl="0" indent="-171450" defTabSz="685800">
              <a:spcBef>
                <a:spcPts val="750"/>
              </a:spcBef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contemporary organizational responses to environmental turbulence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Jones, G. R. and J. M. George (2019).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Essentials of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Contemporary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Management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Environment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68240" y="1051561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 interact with the outside world, with its environment.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operations of any organization – local café, city hospital, multinational car-producing company – can be described in terms of ‘import-transformation-export’ processes.</a:t>
            </a:r>
          </a:p>
        </p:txBody>
      </p:sp>
    </p:spTree>
    <p:extLst>
      <p:ext uri="{BB962C8B-B14F-4D97-AF65-F5344CB8AC3E}">
        <p14:creationId xmlns:p14="http://schemas.microsoft.com/office/powerpoint/2010/main" val="3328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 interact with the outside world, with its environment. The operations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any organization – local café, city hospital, multinational car-producing company – can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described in terms of ‘import-transformation-export’ processes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issues,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trends, and events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the boundaries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organization,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influence internal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are involved in a constant series of exchanges with their suppliers, consumers,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agencies, and other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their employees.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car plant in 21st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hybrid and electric-powered vehicles is starting to erode sales of petrol-driven cars.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consolidation of the late 1990s saw many smaller manufacturers (Saab, Rover, Rolls-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Royce, Jaguar, Land Rover, Volvo) bought by larger companies (General Motors, BMW,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Ford, the Tata Group). 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encourages manufacturers to locate plants in low-wage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(Hungary, Brazil, Romania) generating resentment in traditional manufacturing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 (America, Britain, Europe). 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Japan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foreign pressure, led to restructuring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Toyota, Honda, and Nissan in the late 1990s.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4A3E0-0E19-440D-9BEF-8341AC669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unpredictable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turbulence and change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political, economic,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technological,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legal, and ecological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in which 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operates.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adapt quickly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new pressures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are likely to be more successful than those which are slow to respond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concern for organizational behaviour, therefore,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‘fit’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internal properties of the organization, and features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environment.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060EB1-AF22-4266-9A63-3BD105169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44400" r="16926" b="43000"/>
          <a:stretch/>
        </p:blipFill>
        <p:spPr>
          <a:xfrm>
            <a:off x="1656836" y="879562"/>
            <a:ext cx="5184576" cy="6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C536E-2553-4F04-A7EA-3A9652FFD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41741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what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 outside an organization influence what happens inside?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Duncan defined uncertainty as the lack of adequate information to reach an unambiguous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decision, and argued that environmental uncertainty has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these dimensions concerns the degree of simplicity 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complexity, and the other concerns the degree of stability or dynamism.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dimension refers to issues such as the number of different issues faced, the number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factors to consider, and the number of things to worry about.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dynamism dimension refers to the extent to which those issues are changing or stable,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are subject to slow movement or to abrupt shifts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7D9B9E-5258-4752-8794-D6D5E37A8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4472" r="11413" b="21729"/>
          <a:stretch/>
        </p:blipFill>
        <p:spPr>
          <a:xfrm>
            <a:off x="4203328" y="1478020"/>
            <a:ext cx="4921976" cy="2335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0F669-5D6D-4513-84A9-D0F45136E0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24975</TotalTime>
  <Words>2540</Words>
  <Application>Microsoft Office PowerPoint</Application>
  <PresentationFormat>On-screen Show (16:9)</PresentationFormat>
  <Paragraphs>301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SLU</vt:lpstr>
      <vt:lpstr>1_SLU</vt:lpstr>
      <vt:lpstr>Motiv Office</vt:lpstr>
      <vt:lpstr>4. TOPIC    ORGANIZATIONAL ENVIRONMENT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</vt:lpstr>
      <vt:lpstr>Environment</vt:lpstr>
      <vt:lpstr>Environment</vt:lpstr>
      <vt:lpstr>Environment</vt:lpstr>
      <vt:lpstr>The search for environment–organization ‘fit’</vt:lpstr>
      <vt:lpstr>Environment</vt:lpstr>
      <vt:lpstr>PowerPoint Presentation</vt:lpstr>
      <vt:lpstr>PowerPoint Presentation</vt:lpstr>
      <vt:lpstr>Analysing the organization’s environment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globalization</vt:lpstr>
      <vt:lpstr>Analysing the organization’s Environment - globalization</vt:lpstr>
      <vt:lpstr>Analysing the organization’s Environment - globalization</vt:lpstr>
      <vt:lpstr>Analysing the organization’s Environment - globalization</vt:lpstr>
      <vt:lpstr>PowerPoint Presentation</vt:lpstr>
      <vt:lpstr>Globalization and Organizational change</vt:lpstr>
      <vt:lpstr>Globalization and Organizational change</vt:lpstr>
      <vt:lpstr>Globalization and Organizational change</vt:lpstr>
      <vt:lpstr> Analysing the organization’s Environment – globalization - The Virtual Expatriate</vt:lpstr>
      <vt:lpstr> Analysing the organization’s Environment – globalization - The Virtual Expatriate</vt:lpstr>
      <vt:lpstr>PowerPoint Presentation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451</cp:revision>
  <cp:lastPrinted>2018-10-04T06:50:24Z</cp:lastPrinted>
  <dcterms:created xsi:type="dcterms:W3CDTF">2016-07-06T15:42:34Z</dcterms:created>
  <dcterms:modified xsi:type="dcterms:W3CDTF">2023-06-30T11:06:46Z</dcterms:modified>
</cp:coreProperties>
</file>