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výuce budou poskytovány průběžně v </a:t>
            </a:r>
            <a:r>
              <a:rPr lang="cs-CZ" sz="2000" b="1" dirty="0" err="1" smtClean="0"/>
              <a:t>elearningu</a:t>
            </a:r>
            <a:r>
              <a:rPr lang="cs-CZ" sz="2000" b="1" dirty="0" smtClean="0"/>
              <a:t> OPF.</a:t>
            </a:r>
          </a:p>
          <a:p>
            <a:r>
              <a:rPr lang="cs-CZ" sz="2000" b="1" dirty="0"/>
              <a:t>https://elearning.opf.slu.cz/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Tutoriály se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konají online formou dle rozvrhu v MS 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76672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„Podniková ekonomika“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„Podniková ekonomika“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896</TotalTime>
  <Words>557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Podniková ekonomika</vt:lpstr>
      <vt:lpstr>Organizační pokyny  a informace</vt:lpstr>
      <vt:lpstr>Organizační pokyny  a informace</vt:lpstr>
      <vt:lpstr>Osnova přednášek z předmětu  Podniková ekonomika v akademickém roce 2020/2021.</vt:lpstr>
      <vt:lpstr>Osnova přednášek z předmětu  Podniková ekonomika v akademickém roce 2020/2021.</vt:lpstr>
      <vt:lpstr>Osnova přednášek z předmětu  Podniková ekonomika v akademickém roce 2020/2021.</vt:lpstr>
      <vt:lpstr>Podmínky ukončení studia předmětu  „Podniková ekonomika“</vt:lpstr>
      <vt:lpstr>Podmínky ukončení studia předmětu  „Podniková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119</cp:revision>
  <cp:lastPrinted>2020-09-25T06:16:44Z</cp:lastPrinted>
  <dcterms:created xsi:type="dcterms:W3CDTF">2009-09-21T10:03:30Z</dcterms:created>
  <dcterms:modified xsi:type="dcterms:W3CDTF">2021-03-04T19:38:52Z</dcterms:modified>
</cp:coreProperties>
</file>