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313" r:id="rId3"/>
    <p:sldId id="318" r:id="rId4"/>
    <p:sldId id="314" r:id="rId5"/>
    <p:sldId id="310" r:id="rId6"/>
    <p:sldId id="311" r:id="rId7"/>
    <p:sldId id="315" r:id="rId8"/>
    <p:sldId id="316" r:id="rId9"/>
    <p:sldId id="317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0006" initials="h" lastIdx="12" clrIdx="0">
    <p:extLst>
      <p:ext uri="{19B8F6BF-5375-455C-9EA6-DF929625EA0E}">
        <p15:presenceInfo xmlns:p15="http://schemas.microsoft.com/office/powerpoint/2012/main" userId="hal0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11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427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482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70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727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759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465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077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101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39140"/>
            <a:ext cx="5040560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04</a:t>
            </a:r>
            <a:b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59632" y="3507854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Pohoda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292080" y="3262365"/>
            <a:ext cx="3824207" cy="1613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Specifikujte kroky fakturačního procesu a doklady, které jsou v tomto procesu využívány. Uvažujte ideální scénář.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1/8</a:t>
            </a:r>
          </a:p>
        </p:txBody>
      </p:sp>
    </p:spTree>
    <p:extLst>
      <p:ext uri="{BB962C8B-B14F-4D97-AF65-F5344CB8AC3E}">
        <p14:creationId xmlns:p14="http://schemas.microsoft.com/office/powerpoint/2010/main" val="965863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5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Spuštění systému Pohoda a seznámení se s prostředím a funkcionalitami systému.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2/8</a:t>
            </a:r>
          </a:p>
        </p:txBody>
      </p:sp>
    </p:spTree>
    <p:extLst>
      <p:ext uri="{BB962C8B-B14F-4D97-AF65-F5344CB8AC3E}">
        <p14:creationId xmlns:p14="http://schemas.microsoft.com/office/powerpoint/2010/main" val="2191692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počátečního nastavení přidejte valutovou pokladnu v dolarech, změňte valutovou pokladnu na valutovou pokladnu v eurech. Přidejte bankovní účet u české spořitelny.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3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3/8</a:t>
            </a:r>
          </a:p>
        </p:txBody>
      </p:sp>
    </p:spTree>
    <p:extLst>
      <p:ext uri="{BB962C8B-B14F-4D97-AF65-F5344CB8AC3E}">
        <p14:creationId xmlns:p14="http://schemas.microsoft.com/office/powerpoint/2010/main" val="3125750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OLTP and OLAP</a:t>
            </a:r>
          </a:p>
          <a:p>
            <a:pPr marL="0" indent="0">
              <a:buNone/>
            </a:pP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https://www.youtube.com/watch?v=-v3PhEtOuxw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4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4/8</a:t>
            </a:r>
          </a:p>
        </p:txBody>
      </p:sp>
    </p:spTree>
    <p:extLst>
      <p:ext uri="{BB962C8B-B14F-4D97-AF65-F5344CB8AC3E}">
        <p14:creationId xmlns:p14="http://schemas.microsoft.com/office/powerpoint/2010/main" val="3828379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Base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Warehouse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Lake</a:t>
            </a: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https://www.youtube.com/watch?v=WgIbvkyY4mI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5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5/8</a:t>
            </a:r>
          </a:p>
        </p:txBody>
      </p:sp>
    </p:spTree>
    <p:extLst>
      <p:ext uri="{BB962C8B-B14F-4D97-AF65-F5344CB8AC3E}">
        <p14:creationId xmlns:p14="http://schemas.microsoft.com/office/powerpoint/2010/main" val="1193297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Ujistěte se, že je účetní období účetní jednotky nastaveno na aktuální rok. V případě, že tomu tak není, změňte jej na účetní období aktuálního roku.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6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6/8</a:t>
            </a:r>
          </a:p>
        </p:txBody>
      </p:sp>
    </p:spTree>
    <p:extLst>
      <p:ext uri="{BB962C8B-B14F-4D97-AF65-F5344CB8AC3E}">
        <p14:creationId xmlns:p14="http://schemas.microsoft.com/office/powerpoint/2010/main" val="1945785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v systému pohoda nabídku pro firmu Stavební podnik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Palagonia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IČ: 44793308 na ocelové trubky typu 100D5P a 150D10P. Ceny za dané druhy trubek jsou následující: 100 Kč a 250 Kč a jsou bez DPH. Množství trubek je následující: 200 Ks a 500 Ks. Na trubky typu 150D10P dejte zákazníkovi slevu 5 % vzhledem k počtu poptávaných trubek. Následně nabídku připravte k odeslání zákazníkovi.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7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7/8</a:t>
            </a:r>
          </a:p>
        </p:txBody>
      </p:sp>
    </p:spTree>
    <p:extLst>
      <p:ext uri="{BB962C8B-B14F-4D97-AF65-F5344CB8AC3E}">
        <p14:creationId xmlns:p14="http://schemas.microsoft.com/office/powerpoint/2010/main" val="91685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v systému Pohoda přijatou objednávku od firmy Stavební podnik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Palagonia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IČ: 44793308 na ocelové trubky typu 100D5P a 150D10P. Využijte údaje z příkladu č. 1. Do potvrzení o přijetí objednávky uveďte, že objednávka bude vyřízený nejpozději do 15.5.2022.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8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8/8</a:t>
            </a:r>
          </a:p>
        </p:txBody>
      </p:sp>
    </p:spTree>
    <p:extLst>
      <p:ext uri="{BB962C8B-B14F-4D97-AF65-F5344CB8AC3E}">
        <p14:creationId xmlns:p14="http://schemas.microsoft.com/office/powerpoint/2010/main" val="149191109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12752</TotalTime>
  <Words>322</Words>
  <Application>Microsoft Office PowerPoint</Application>
  <PresentationFormat>Předvádění na obrazovce (16:9)</PresentationFormat>
  <Paragraphs>39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SLU</vt:lpstr>
      <vt:lpstr>Seminář 04 </vt:lpstr>
      <vt:lpstr>Příklad č. 1 – samostatný</vt:lpstr>
      <vt:lpstr>Příklad č. 2 – řešený</vt:lpstr>
      <vt:lpstr>Příklad č. 3 – řešený</vt:lpstr>
      <vt:lpstr>Příklad č. 4 – samostatný</vt:lpstr>
      <vt:lpstr>Příklad č. 5 – samostatný</vt:lpstr>
      <vt:lpstr>Příklad č. 6 – samostatný</vt:lpstr>
      <vt:lpstr>Příklad č. 7 – samostatný</vt:lpstr>
      <vt:lpstr>Příklad č. 8 – samostatný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hal0006</cp:lastModifiedBy>
  <cp:revision>334</cp:revision>
  <dcterms:created xsi:type="dcterms:W3CDTF">2016-07-06T15:42:34Z</dcterms:created>
  <dcterms:modified xsi:type="dcterms:W3CDTF">2023-04-12T08:27:17Z</dcterms:modified>
</cp:coreProperties>
</file>