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sldIdLst>
    <p:sldId id="256" r:id="rId2"/>
    <p:sldId id="305" r:id="rId3"/>
    <p:sldId id="317" r:id="rId4"/>
    <p:sldId id="319" r:id="rId5"/>
    <p:sldId id="316" r:id="rId6"/>
    <p:sldId id="309" r:id="rId7"/>
    <p:sldId id="320" r:id="rId8"/>
    <p:sldId id="323" r:id="rId9"/>
    <p:sldId id="324" r:id="rId10"/>
    <p:sldId id="321" r:id="rId11"/>
    <p:sldId id="322" r:id="rId12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l0006" initials="h" lastIdx="12" clrIdx="0">
    <p:extLst>
      <p:ext uri="{19B8F6BF-5375-455C-9EA6-DF929625EA0E}">
        <p15:presenceInfo xmlns:p15="http://schemas.microsoft.com/office/powerpoint/2012/main" userId="hal0006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754" y="5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19.04.2023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45466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18829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74916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49110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77037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20083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72803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10385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83192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2444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39140"/>
            <a:ext cx="5040560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algn="l"/>
            <a:r>
              <a:rPr lang="cs-CZ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Seminář 05</a:t>
            </a:r>
            <a:br>
              <a:rPr lang="cs-CZ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259632" y="3507854"/>
            <a:ext cx="3888432" cy="72008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2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Pohoda</a:t>
            </a:r>
            <a:endParaRPr lang="cs-CZ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292080" y="3262365"/>
            <a:ext cx="3824207" cy="16136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et Ing. Michal Halaška, Ph.D.</a:t>
            </a:r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Wordu vypracujte ve skupinkách následující úkoly:</a:t>
            </a:r>
          </a:p>
          <a:p>
            <a:pPr>
              <a:buFontTx/>
              <a:buChar char="-"/>
            </a:pP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Vyhledejte a uveďte definici RPA</a:t>
            </a:r>
          </a:p>
          <a:p>
            <a:pPr>
              <a:buFontTx/>
              <a:buChar char="-"/>
            </a:pP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Vyhledejte a uveďte pozitiva a negativa implementace RPA</a:t>
            </a:r>
          </a:p>
          <a:p>
            <a:pPr>
              <a:buFontTx/>
              <a:buChar char="-"/>
            </a:pP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Vyhledejte a uveďte obecné charakteristiky aktivit vhodných pro nasazení RPA.</a:t>
            </a:r>
          </a:p>
          <a:p>
            <a:pPr marL="0" indent="0">
              <a:buNone/>
            </a:pPr>
            <a:endParaRPr lang="cs-CZ" altLang="cs-CZ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endParaRPr lang="cs-CZ" altLang="cs-CZ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6 – samostatný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9/10</a:t>
            </a:r>
          </a:p>
        </p:txBody>
      </p:sp>
    </p:spTree>
    <p:extLst>
      <p:ext uri="{BB962C8B-B14F-4D97-AF65-F5344CB8AC3E}">
        <p14:creationId xmlns:p14="http://schemas.microsoft.com/office/powerpoint/2010/main" val="13880567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Vyhledejte jakýkoliv Vámi vybraný bankovní proces, tento vymodelujte s pomocí vhodného nástroje a vytipujte aktivity, které by mohly být vhodné pro implementaci RPA v daném procesu</a:t>
            </a:r>
          </a:p>
          <a:p>
            <a:pPr>
              <a:buFontTx/>
              <a:buChar char="-"/>
            </a:pPr>
            <a:endParaRPr lang="cs-CZ" altLang="cs-CZ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6 – samostatný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10/10</a:t>
            </a:r>
          </a:p>
        </p:txBody>
      </p:sp>
    </p:spTree>
    <p:extLst>
      <p:ext uri="{BB962C8B-B14F-4D97-AF65-F5344CB8AC3E}">
        <p14:creationId xmlns:p14="http://schemas.microsoft.com/office/powerpoint/2010/main" val="28983418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4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Adresáře přidejte záznam o firmě SAPPORT, s.r.o. s využitím IČ: 05190703. Další údaje jako mobil: 737 608 484 a email: info@sapport.cz doplňte ručně.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1 – samostatný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1/10</a:t>
            </a:r>
          </a:p>
        </p:txBody>
      </p:sp>
    </p:spTree>
    <p:extLst>
      <p:ext uri="{BB962C8B-B14F-4D97-AF65-F5344CB8AC3E}">
        <p14:creationId xmlns:p14="http://schemas.microsoft.com/office/powerpoint/2010/main" val="2480994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Pohoda umožňuje založení nového záznamu celkem 5 způsoby. Další čtyři způsoby jsou přes klávesu „Insert“, s pomocí ikony „Nový záznam“ na horním panelu, anebo přes „Záznam“ -&gt; „Editace“ -&gt; „Vložit“. Kopií již existujícího záznamu lze vytvořit nový záznam přes klávesovou zkratku CTRL+K.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2 – samostatný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2/10</a:t>
            </a:r>
          </a:p>
        </p:txBody>
      </p:sp>
    </p:spTree>
    <p:extLst>
      <p:ext uri="{BB962C8B-B14F-4D97-AF65-F5344CB8AC3E}">
        <p14:creationId xmlns:p14="http://schemas.microsoft.com/office/powerpoint/2010/main" val="17459002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Vyberte si jeden z těchto čtyř způsobů a vydejte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bezpoložkovou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fakturu pro společnost Argo a.s. se splatností 7 dní od data vystavení na částku 10 000 Kč bez DPH. Formu platby zvolte příkazem na účet KB. Jako středisko zvolte BRNO.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2 – samostatný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3/10</a:t>
            </a:r>
          </a:p>
        </p:txBody>
      </p:sp>
    </p:spTree>
    <p:extLst>
      <p:ext uri="{BB962C8B-B14F-4D97-AF65-F5344CB8AC3E}">
        <p14:creationId xmlns:p14="http://schemas.microsoft.com/office/powerpoint/2010/main" val="10563751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3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Vystavte fakturu společnosti SAPPORT s.r.o. Odběratele na vystavenou fakturu dodejte z agendy „Adresář“ a položky faktury přejměte z agendy „Sklad“. Firmě SAPPORT fakturujte dva kancelářské stoly s kódem St1045.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3 – řešený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4/10</a:t>
            </a:r>
          </a:p>
        </p:txBody>
      </p:sp>
    </p:spTree>
    <p:extLst>
      <p:ext uri="{BB962C8B-B14F-4D97-AF65-F5344CB8AC3E}">
        <p14:creationId xmlns:p14="http://schemas.microsoft.com/office/powerpoint/2010/main" val="9266940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3200" dirty="0" err="1"/>
              <a:t>How</a:t>
            </a:r>
            <a:r>
              <a:rPr lang="cs-CZ" sz="3200" dirty="0"/>
              <a:t> </a:t>
            </a:r>
            <a:r>
              <a:rPr lang="cs-CZ" sz="3200" dirty="0" err="1"/>
              <a:t>does</a:t>
            </a:r>
            <a:r>
              <a:rPr lang="cs-CZ" sz="3200" dirty="0"/>
              <a:t> RPA </a:t>
            </a:r>
            <a:r>
              <a:rPr lang="cs-CZ" sz="3200" dirty="0" err="1"/>
              <a:t>work</a:t>
            </a:r>
            <a:r>
              <a:rPr lang="cs-CZ" sz="3200" dirty="0"/>
              <a:t>?</a:t>
            </a:r>
          </a:p>
          <a:p>
            <a:pPr marL="0" indent="0">
              <a:buNone/>
            </a:pPr>
            <a:endParaRPr lang="cs-CZ" sz="3200" dirty="0"/>
          </a:p>
          <a:p>
            <a:pPr marL="0" indent="0">
              <a:buNone/>
            </a:pPr>
            <a:r>
              <a:rPr lang="cs-CZ" sz="3200" dirty="0"/>
              <a:t>https://www.youtube.com/watch?v=5fn8QcIGJc0&amp;list=WL&amp;index=96&amp;t=369s</a:t>
            </a:r>
            <a:endParaRPr lang="cs-CZ" altLang="cs-CZ" sz="3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4 – samostatný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5/10</a:t>
            </a:r>
          </a:p>
        </p:txBody>
      </p:sp>
    </p:spTree>
    <p:extLst>
      <p:ext uri="{BB962C8B-B14F-4D97-AF65-F5344CB8AC3E}">
        <p14:creationId xmlns:p14="http://schemas.microsoft.com/office/powerpoint/2010/main" val="31565195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3200" dirty="0"/>
              <a:t>RPA </a:t>
            </a:r>
            <a:r>
              <a:rPr lang="cs-CZ" sz="3200" dirty="0" err="1"/>
              <a:t>bots</a:t>
            </a:r>
            <a:r>
              <a:rPr lang="cs-CZ" sz="3200" dirty="0"/>
              <a:t> in </a:t>
            </a:r>
            <a:r>
              <a:rPr lang="cs-CZ" sz="3200" dirty="0" err="1"/>
              <a:t>action</a:t>
            </a:r>
            <a:endParaRPr lang="cs-CZ" sz="3200" dirty="0"/>
          </a:p>
          <a:p>
            <a:pPr marL="0" indent="0">
              <a:buNone/>
            </a:pPr>
            <a:endParaRPr lang="cs-CZ" sz="3200" dirty="0"/>
          </a:p>
          <a:p>
            <a:pPr marL="0" indent="0">
              <a:buNone/>
            </a:pPr>
            <a:r>
              <a:rPr lang="cs-CZ" sz="3200" dirty="0"/>
              <a:t>https://www.youtube.com/watch?v=loOR-nz9DGY&amp;list=WL&amp;index=97&amp;t=54s</a:t>
            </a:r>
            <a:endParaRPr lang="cs-CZ" altLang="cs-CZ" sz="3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5 – samostatný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6/10</a:t>
            </a:r>
          </a:p>
        </p:txBody>
      </p:sp>
    </p:spTree>
    <p:extLst>
      <p:ext uri="{BB962C8B-B14F-4D97-AF65-F5344CB8AC3E}">
        <p14:creationId xmlns:p14="http://schemas.microsoft.com/office/powerpoint/2010/main" val="37481477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3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následujícím příkladu se zaměříme na RPA a případ jejího užití. Finanční a účetní tým společnosti XYZ trávil značné množství času ručním zadáváním a zpracováním dat. Tým musel denně zpracovávat velké množství transakcí, včetně závazků a pohledávek, odsouhlasování hlavní knihy a přípravy finančních výkazů.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6 – samostatný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7/10</a:t>
            </a:r>
          </a:p>
        </p:txBody>
      </p:sp>
    </p:spTree>
    <p:extLst>
      <p:ext uri="{BB962C8B-B14F-4D97-AF65-F5344CB8AC3E}">
        <p14:creationId xmlns:p14="http://schemas.microsoft.com/office/powerpoint/2010/main" val="26278015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Ruční zpracování vedlo k chybám a zpožděním, což mělo dopad na celkovou efektivitu finančního týmu. Navíc se očekávalo, že objem transakcí poroste, což znamenalo, že finanční tým bude potřebovat další zdroje, aby zvládl pracovní zátěž.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6 – samostatný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8/10</a:t>
            </a:r>
          </a:p>
        </p:txBody>
      </p:sp>
    </p:spTree>
    <p:extLst>
      <p:ext uri="{BB962C8B-B14F-4D97-AF65-F5344CB8AC3E}">
        <p14:creationId xmlns:p14="http://schemas.microsoft.com/office/powerpoint/2010/main" val="4287460079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13065</TotalTime>
  <Words>487</Words>
  <Application>Microsoft Office PowerPoint</Application>
  <PresentationFormat>Předvádění na obrazovce (16:9)</PresentationFormat>
  <Paragraphs>50</Paragraphs>
  <Slides>11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SLU</vt:lpstr>
      <vt:lpstr>Seminář 05 </vt:lpstr>
      <vt:lpstr>Příklad č. 1 – samostatný</vt:lpstr>
      <vt:lpstr>Příklad č. 2 – samostatný</vt:lpstr>
      <vt:lpstr>Příklad č. 2 – samostatný</vt:lpstr>
      <vt:lpstr>Příklad č. 3 – řešený</vt:lpstr>
      <vt:lpstr>Příklad č. 4 – samostatný</vt:lpstr>
      <vt:lpstr>Příklad č. 5 – samostatný</vt:lpstr>
      <vt:lpstr>Příklad č. 6 – samostatný</vt:lpstr>
      <vt:lpstr>Příklad č. 6 – samostatný</vt:lpstr>
      <vt:lpstr>Příklad č. 6 – samostatný</vt:lpstr>
      <vt:lpstr>Příklad č. 6 – samostatný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hal0006</cp:lastModifiedBy>
  <cp:revision>352</cp:revision>
  <dcterms:created xsi:type="dcterms:W3CDTF">2016-07-06T15:42:34Z</dcterms:created>
  <dcterms:modified xsi:type="dcterms:W3CDTF">2023-04-19T08:58:05Z</dcterms:modified>
</cp:coreProperties>
</file>