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50401-9CAB-4E20-81E1-8011E6916D9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A869ECE-67B5-4EB4-BFBA-13777BAE3C26}">
      <dgm:prSet custT="1"/>
      <dgm:spPr/>
      <dgm:t>
        <a:bodyPr/>
        <a:lstStyle/>
        <a:p>
          <a:pPr>
            <a:defRPr b="1"/>
          </a:pPr>
          <a:r>
            <a:rPr lang="cs-CZ" sz="2800" dirty="0"/>
            <a:t>Petra Krej</a:t>
          </a:r>
          <a:r>
            <a:rPr lang="cs-CZ" sz="2400" dirty="0"/>
            <a:t>č</a:t>
          </a:r>
          <a:r>
            <a:rPr lang="cs-CZ" sz="2800" dirty="0"/>
            <a:t>í</a:t>
          </a:r>
          <a:endParaRPr lang="en-US" sz="2800" dirty="0"/>
        </a:p>
      </dgm:t>
    </dgm:pt>
    <dgm:pt modelId="{5D35305B-2DA4-4BD0-98C9-9C4AB419B452}" type="parTrans" cxnId="{D7F188A5-9CC8-47F6-AEC9-C8957D2AFCC4}">
      <dgm:prSet/>
      <dgm:spPr/>
      <dgm:t>
        <a:bodyPr/>
        <a:lstStyle/>
        <a:p>
          <a:endParaRPr lang="en-US"/>
        </a:p>
      </dgm:t>
    </dgm:pt>
    <dgm:pt modelId="{07952113-70E5-46FE-8533-5FA258F8F6C4}" type="sibTrans" cxnId="{D7F188A5-9CC8-47F6-AEC9-C8957D2AFCC4}">
      <dgm:prSet/>
      <dgm:spPr/>
      <dgm:t>
        <a:bodyPr/>
        <a:lstStyle/>
        <a:p>
          <a:endParaRPr lang="en-US"/>
        </a:p>
      </dgm:t>
    </dgm:pt>
    <dgm:pt modelId="{D95F818E-B91F-49D0-ADD0-4F7957B5BADB}">
      <dgm:prSet custT="1"/>
      <dgm:spPr/>
      <dgm:t>
        <a:bodyPr/>
        <a:lstStyle/>
        <a:p>
          <a:pPr>
            <a:defRPr b="1"/>
          </a:pPr>
          <a:r>
            <a:rPr lang="cs-CZ" sz="2800" dirty="0"/>
            <a:t>Konzulta</a:t>
          </a:r>
          <a:r>
            <a:rPr lang="cs-CZ" sz="2400" dirty="0"/>
            <a:t>č</a:t>
          </a:r>
          <a:r>
            <a:rPr lang="cs-CZ" sz="2800" dirty="0"/>
            <a:t>ní hodiny:</a:t>
          </a:r>
          <a:endParaRPr lang="en-US" sz="2800" dirty="0"/>
        </a:p>
      </dgm:t>
    </dgm:pt>
    <dgm:pt modelId="{BA58DED3-F54F-45DC-9500-0D69DC8946EE}" type="parTrans" cxnId="{CD4EFF57-CE49-43F7-8A8C-34DF3687D4E5}">
      <dgm:prSet/>
      <dgm:spPr/>
      <dgm:t>
        <a:bodyPr/>
        <a:lstStyle/>
        <a:p>
          <a:endParaRPr lang="en-US"/>
        </a:p>
      </dgm:t>
    </dgm:pt>
    <dgm:pt modelId="{AA641C64-6B6A-4E77-A148-663F7905B8B9}" type="sibTrans" cxnId="{CD4EFF57-CE49-43F7-8A8C-34DF3687D4E5}">
      <dgm:prSet/>
      <dgm:spPr/>
      <dgm:t>
        <a:bodyPr/>
        <a:lstStyle/>
        <a:p>
          <a:endParaRPr lang="en-US"/>
        </a:p>
      </dgm:t>
    </dgm:pt>
    <dgm:pt modelId="{B3C5549A-3F87-4F67-A224-454EDDE94F66}">
      <dgm:prSet/>
      <dgm:spPr/>
      <dgm:t>
        <a:bodyPr/>
        <a:lstStyle/>
        <a:p>
          <a:r>
            <a:rPr lang="cs-CZ" sz="1700" kern="1200"/>
            <a:t>Pondělí 10:45 – 11:45</a:t>
          </a:r>
          <a:endParaRPr lang="en-US" sz="1700" kern="1200"/>
        </a:p>
      </dgm:t>
    </dgm:pt>
    <dgm:pt modelId="{82134B49-F452-4F1F-8DD9-975E5B5F918E}" type="parTrans" cxnId="{F38C36C2-16C5-4EA1-A9F2-8D9BDE2DEC5F}">
      <dgm:prSet/>
      <dgm:spPr/>
      <dgm:t>
        <a:bodyPr/>
        <a:lstStyle/>
        <a:p>
          <a:endParaRPr lang="en-US"/>
        </a:p>
      </dgm:t>
    </dgm:pt>
    <dgm:pt modelId="{6F926506-DEF3-4548-BEF6-CBC8BB6B327E}" type="sibTrans" cxnId="{F38C36C2-16C5-4EA1-A9F2-8D9BDE2DEC5F}">
      <dgm:prSet/>
      <dgm:spPr/>
      <dgm:t>
        <a:bodyPr/>
        <a:lstStyle/>
        <a:p>
          <a:endParaRPr lang="en-US"/>
        </a:p>
      </dgm:t>
    </dgm:pt>
    <dgm:pt modelId="{7938E0BE-B604-4D7B-B09A-5BC40BBEC89D}">
      <dgm:prSet/>
      <dgm:spPr/>
      <dgm:t>
        <a:bodyPr/>
        <a:lstStyle/>
        <a:p>
          <a:r>
            <a:rPr lang="cs-CZ" sz="1700" kern="1200"/>
            <a:t>Úterý 14:00 – 15:00</a:t>
          </a:r>
          <a:endParaRPr lang="en-US" sz="1700" kern="1200"/>
        </a:p>
      </dgm:t>
    </dgm:pt>
    <dgm:pt modelId="{F14392D9-4E27-41F7-88B0-F62B0F6CE92F}" type="parTrans" cxnId="{C5A369ED-F812-4991-B544-83A33D3BEA87}">
      <dgm:prSet/>
      <dgm:spPr/>
      <dgm:t>
        <a:bodyPr/>
        <a:lstStyle/>
        <a:p>
          <a:endParaRPr lang="en-US"/>
        </a:p>
      </dgm:t>
    </dgm:pt>
    <dgm:pt modelId="{3D300F8E-BE0C-43E0-845A-B0C4C2C51654}" type="sibTrans" cxnId="{C5A369ED-F812-4991-B544-83A33D3BEA87}">
      <dgm:prSet/>
      <dgm:spPr/>
      <dgm:t>
        <a:bodyPr/>
        <a:lstStyle/>
        <a:p>
          <a:endParaRPr lang="en-US"/>
        </a:p>
      </dgm:t>
    </dgm:pt>
    <dgm:pt modelId="{7AAACD01-5D33-4E81-9749-8FA5E9465525}">
      <dgm:prSet custT="1"/>
      <dgm:spPr/>
      <dgm:t>
        <a:bodyPr/>
        <a:lstStyle/>
        <a:p>
          <a:r>
            <a:rPr lang="cs-CZ" sz="1700" kern="1200" dirty="0"/>
            <a:t>Jinak dle dohody přes mail (krejci</a:t>
          </a:r>
          <a:r>
            <a:rPr lang="cs-CZ" sz="1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Goudy Old Style" panose="02020404030301010803"/>
              <a:ea typeface="+mn-ea"/>
              <a:cs typeface="+mn-cs"/>
            </a:rPr>
            <a:t>@opf.slu.cz), </a:t>
          </a:r>
          <a:r>
            <a:rPr lang="cs-CZ" sz="1700" kern="1200" dirty="0"/>
            <a:t>případně je možná konzultace online</a:t>
          </a:r>
          <a:endParaRPr lang="en-US" sz="1700" kern="1200" dirty="0"/>
        </a:p>
      </dgm:t>
    </dgm:pt>
    <dgm:pt modelId="{D9CC3B0E-46B2-4C0B-B8C0-FF70CCE8EFEC}" type="parTrans" cxnId="{26A2C049-9904-42FF-A2B2-1FC884A0941C}">
      <dgm:prSet/>
      <dgm:spPr/>
      <dgm:t>
        <a:bodyPr/>
        <a:lstStyle/>
        <a:p>
          <a:endParaRPr lang="en-US"/>
        </a:p>
      </dgm:t>
    </dgm:pt>
    <dgm:pt modelId="{19F27DB3-D04D-4624-9C57-3E82A1FCF4E3}" type="sibTrans" cxnId="{26A2C049-9904-42FF-A2B2-1FC884A0941C}">
      <dgm:prSet/>
      <dgm:spPr/>
      <dgm:t>
        <a:bodyPr/>
        <a:lstStyle/>
        <a:p>
          <a:endParaRPr lang="en-US"/>
        </a:p>
      </dgm:t>
    </dgm:pt>
    <dgm:pt modelId="{71B3AFE1-5E43-40DE-BFEE-5D2E75CBA762}">
      <dgm:prSet custT="1"/>
      <dgm:spPr/>
      <dgm:t>
        <a:bodyPr/>
        <a:lstStyle/>
        <a:p>
          <a:pPr>
            <a:defRPr b="1"/>
          </a:pPr>
          <a:r>
            <a:rPr lang="cs-CZ" sz="3200" dirty="0"/>
            <a:t>Kancelá</a:t>
          </a:r>
          <a:r>
            <a:rPr lang="cs-CZ" sz="2400" dirty="0"/>
            <a:t>ř</a:t>
          </a:r>
          <a:r>
            <a:rPr lang="cs-CZ" sz="3200" dirty="0"/>
            <a:t>: </a:t>
          </a:r>
          <a:endParaRPr lang="en-US" sz="3200" dirty="0"/>
        </a:p>
      </dgm:t>
    </dgm:pt>
    <dgm:pt modelId="{EEA4904D-28EC-42BD-B0AC-BF68D606A597}" type="parTrans" cxnId="{A4EFBB75-4723-4D8E-BE27-2E0666E29C2B}">
      <dgm:prSet/>
      <dgm:spPr/>
      <dgm:t>
        <a:bodyPr/>
        <a:lstStyle/>
        <a:p>
          <a:endParaRPr lang="en-US"/>
        </a:p>
      </dgm:t>
    </dgm:pt>
    <dgm:pt modelId="{D956E22C-2956-4BFF-A8A7-FE7C142CED89}" type="sibTrans" cxnId="{A4EFBB75-4723-4D8E-BE27-2E0666E29C2B}">
      <dgm:prSet/>
      <dgm:spPr/>
      <dgm:t>
        <a:bodyPr/>
        <a:lstStyle/>
        <a:p>
          <a:endParaRPr lang="en-US"/>
        </a:p>
      </dgm:t>
    </dgm:pt>
    <dgm:pt modelId="{CBF30D01-808C-495E-ACD3-EBFE0614F722}">
      <dgm:prSet/>
      <dgm:spPr/>
      <dgm:t>
        <a:bodyPr/>
        <a:lstStyle/>
        <a:p>
          <a:r>
            <a:rPr lang="cs-CZ"/>
            <a:t>B301</a:t>
          </a:r>
          <a:endParaRPr lang="en-US"/>
        </a:p>
      </dgm:t>
    </dgm:pt>
    <dgm:pt modelId="{A8E1F3FD-3535-451A-8A38-6D3E20DA1ACB}" type="parTrans" cxnId="{8AC71851-936D-4F5C-A2D2-13A76A8EEC38}">
      <dgm:prSet/>
      <dgm:spPr/>
      <dgm:t>
        <a:bodyPr/>
        <a:lstStyle/>
        <a:p>
          <a:endParaRPr lang="en-US"/>
        </a:p>
      </dgm:t>
    </dgm:pt>
    <dgm:pt modelId="{96570936-4DD7-4A1C-9475-65B8A04CB1EA}" type="sibTrans" cxnId="{8AC71851-936D-4F5C-A2D2-13A76A8EEC38}">
      <dgm:prSet/>
      <dgm:spPr/>
      <dgm:t>
        <a:bodyPr/>
        <a:lstStyle/>
        <a:p>
          <a:endParaRPr lang="en-US"/>
        </a:p>
      </dgm:t>
    </dgm:pt>
    <dgm:pt modelId="{DBF1796A-AAB3-4DA4-B8D8-B4B2A778E60F}" type="pres">
      <dgm:prSet presAssocID="{78A50401-9CAB-4E20-81E1-8011E6916D9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D51380-02B4-4CB6-994E-EDD451935711}" type="pres">
      <dgm:prSet presAssocID="{DA869ECE-67B5-4EB4-BFBA-13777BAE3C26}" presName="compNode" presStyleCnt="0"/>
      <dgm:spPr/>
    </dgm:pt>
    <dgm:pt modelId="{D8B7EF2A-6915-4357-8481-6D8988C7B7BA}" type="pres">
      <dgm:prSet presAssocID="{DA869ECE-67B5-4EB4-BFBA-13777BAE3C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Aspirace obrys"/>
        </a:ext>
      </dgm:extLst>
    </dgm:pt>
    <dgm:pt modelId="{6DDD6AE3-A637-416F-8ACE-184A415A5B13}" type="pres">
      <dgm:prSet presAssocID="{DA869ECE-67B5-4EB4-BFBA-13777BAE3C26}" presName="iconSpace" presStyleCnt="0"/>
      <dgm:spPr/>
    </dgm:pt>
    <dgm:pt modelId="{0860E0AD-B1C1-4EC5-81B4-70988DBD2B55}" type="pres">
      <dgm:prSet presAssocID="{DA869ECE-67B5-4EB4-BFBA-13777BAE3C26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0316329-2DC4-4923-92B2-34040B7DE1B9}" type="pres">
      <dgm:prSet presAssocID="{DA869ECE-67B5-4EB4-BFBA-13777BAE3C26}" presName="txSpace" presStyleCnt="0"/>
      <dgm:spPr/>
    </dgm:pt>
    <dgm:pt modelId="{58D2E819-005D-4322-B7B5-0354373C5D49}" type="pres">
      <dgm:prSet presAssocID="{DA869ECE-67B5-4EB4-BFBA-13777BAE3C26}" presName="desTx" presStyleLbl="revTx" presStyleIdx="1" presStyleCnt="6">
        <dgm:presLayoutVars/>
      </dgm:prSet>
      <dgm:spPr/>
    </dgm:pt>
    <dgm:pt modelId="{1D0246B2-9414-4CCD-8184-20E8C98143DE}" type="pres">
      <dgm:prSet presAssocID="{07952113-70E5-46FE-8533-5FA258F8F6C4}" presName="sibTrans" presStyleCnt="0"/>
      <dgm:spPr/>
    </dgm:pt>
    <dgm:pt modelId="{2BE5C6C2-A334-4C2A-A8D3-2F4B270BDD34}" type="pres">
      <dgm:prSet presAssocID="{D95F818E-B91F-49D0-ADD0-4F7957B5BADB}" presName="compNode" presStyleCnt="0"/>
      <dgm:spPr/>
    </dgm:pt>
    <dgm:pt modelId="{E2DF73E2-806C-4AC9-BD55-2688250FDB0C}" type="pres">
      <dgm:prSet presAssocID="{D95F818E-B91F-49D0-ADD0-4F7957B5BA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Hodiny"/>
        </a:ext>
      </dgm:extLst>
    </dgm:pt>
    <dgm:pt modelId="{3C89956D-71EC-4460-A206-8D2972E78797}" type="pres">
      <dgm:prSet presAssocID="{D95F818E-B91F-49D0-ADD0-4F7957B5BADB}" presName="iconSpace" presStyleCnt="0"/>
      <dgm:spPr/>
    </dgm:pt>
    <dgm:pt modelId="{4CC4C6C7-D415-46BC-9B20-65C8368E443A}" type="pres">
      <dgm:prSet presAssocID="{D95F818E-B91F-49D0-ADD0-4F7957B5BADB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DEECB24-A6F9-4148-B015-C5D3A5A03843}" type="pres">
      <dgm:prSet presAssocID="{D95F818E-B91F-49D0-ADD0-4F7957B5BADB}" presName="txSpace" presStyleCnt="0"/>
      <dgm:spPr/>
    </dgm:pt>
    <dgm:pt modelId="{47B7E8E0-FC15-4F10-A5B6-2BF5F60D3B73}" type="pres">
      <dgm:prSet presAssocID="{D95F818E-B91F-49D0-ADD0-4F7957B5BADB}" presName="desTx" presStyleLbl="revTx" presStyleIdx="3" presStyleCnt="6">
        <dgm:presLayoutVars/>
      </dgm:prSet>
      <dgm:spPr/>
      <dgm:t>
        <a:bodyPr/>
        <a:lstStyle/>
        <a:p>
          <a:endParaRPr lang="cs-CZ"/>
        </a:p>
      </dgm:t>
    </dgm:pt>
    <dgm:pt modelId="{D03AF860-DC1A-4F48-A403-4D99437E7D52}" type="pres">
      <dgm:prSet presAssocID="{AA641C64-6B6A-4E77-A148-663F7905B8B9}" presName="sibTrans" presStyleCnt="0"/>
      <dgm:spPr/>
    </dgm:pt>
    <dgm:pt modelId="{07799222-3E54-480B-BD01-3F80059EA7F0}" type="pres">
      <dgm:prSet presAssocID="{71B3AFE1-5E43-40DE-BFEE-5D2E75CBA762}" presName="compNode" presStyleCnt="0"/>
      <dgm:spPr/>
    </dgm:pt>
    <dgm:pt modelId="{2CB6E611-7F38-4F37-9E92-375DDA3EED40}" type="pres">
      <dgm:prSet presAssocID="{71B3AFE1-5E43-40DE-BFEE-5D2E75CBA76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Budova"/>
        </a:ext>
      </dgm:extLst>
    </dgm:pt>
    <dgm:pt modelId="{73A26C5C-99CD-4D77-AD04-3103FACB758C}" type="pres">
      <dgm:prSet presAssocID="{71B3AFE1-5E43-40DE-BFEE-5D2E75CBA762}" presName="iconSpace" presStyleCnt="0"/>
      <dgm:spPr/>
    </dgm:pt>
    <dgm:pt modelId="{5665A117-2B62-4426-89C2-4003C7BA376E}" type="pres">
      <dgm:prSet presAssocID="{71B3AFE1-5E43-40DE-BFEE-5D2E75CBA762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C0C4A0C-7B9D-4FD5-99B8-E099F3893D99}" type="pres">
      <dgm:prSet presAssocID="{71B3AFE1-5E43-40DE-BFEE-5D2E75CBA762}" presName="txSpace" presStyleCnt="0"/>
      <dgm:spPr/>
    </dgm:pt>
    <dgm:pt modelId="{38A4FCEB-37DB-45A4-BFBE-386808CDD894}" type="pres">
      <dgm:prSet presAssocID="{71B3AFE1-5E43-40DE-BFEE-5D2E75CBA762}" presName="desTx" presStyleLbl="revTx" presStyleIdx="5" presStyleCnt="6">
        <dgm:presLayoutVars/>
      </dgm:prSet>
      <dgm:spPr/>
      <dgm:t>
        <a:bodyPr/>
        <a:lstStyle/>
        <a:p>
          <a:endParaRPr lang="cs-CZ"/>
        </a:p>
      </dgm:t>
    </dgm:pt>
  </dgm:ptLst>
  <dgm:cxnLst>
    <dgm:cxn modelId="{10D14C65-85E6-41CD-B981-755D17AE6EBC}" type="presOf" srcId="{7AAACD01-5D33-4E81-9749-8FA5E9465525}" destId="{47B7E8E0-FC15-4F10-A5B6-2BF5F60D3B73}" srcOrd="0" destOrd="2" presId="urn:microsoft.com/office/officeart/2018/5/layout/CenteredIconLabelDescriptionList"/>
    <dgm:cxn modelId="{8AC71851-936D-4F5C-A2D2-13A76A8EEC38}" srcId="{71B3AFE1-5E43-40DE-BFEE-5D2E75CBA762}" destId="{CBF30D01-808C-495E-ACD3-EBFE0614F722}" srcOrd="0" destOrd="0" parTransId="{A8E1F3FD-3535-451A-8A38-6D3E20DA1ACB}" sibTransId="{96570936-4DD7-4A1C-9475-65B8A04CB1EA}"/>
    <dgm:cxn modelId="{1FA8C627-BB26-4819-8010-32283FB8B7F1}" type="presOf" srcId="{7938E0BE-B604-4D7B-B09A-5BC40BBEC89D}" destId="{47B7E8E0-FC15-4F10-A5B6-2BF5F60D3B73}" srcOrd="0" destOrd="1" presId="urn:microsoft.com/office/officeart/2018/5/layout/CenteredIconLabelDescriptionList"/>
    <dgm:cxn modelId="{DB76D7B4-F9AA-497E-BD69-BB8D96F30AE5}" type="presOf" srcId="{B3C5549A-3F87-4F67-A224-454EDDE94F66}" destId="{47B7E8E0-FC15-4F10-A5B6-2BF5F60D3B73}" srcOrd="0" destOrd="0" presId="urn:microsoft.com/office/officeart/2018/5/layout/CenteredIconLabelDescriptionList"/>
    <dgm:cxn modelId="{D43EE680-3097-455E-AC34-F438AF5B14B5}" type="presOf" srcId="{CBF30D01-808C-495E-ACD3-EBFE0614F722}" destId="{38A4FCEB-37DB-45A4-BFBE-386808CDD894}" srcOrd="0" destOrd="0" presId="urn:microsoft.com/office/officeart/2018/5/layout/CenteredIconLabelDescriptionList"/>
    <dgm:cxn modelId="{F38C36C2-16C5-4EA1-A9F2-8D9BDE2DEC5F}" srcId="{D95F818E-B91F-49D0-ADD0-4F7957B5BADB}" destId="{B3C5549A-3F87-4F67-A224-454EDDE94F66}" srcOrd="0" destOrd="0" parTransId="{82134B49-F452-4F1F-8DD9-975E5B5F918E}" sibTransId="{6F926506-DEF3-4548-BEF6-CBC8BB6B327E}"/>
    <dgm:cxn modelId="{CFF7FDDC-3B3F-40FB-ACE3-98D4E7CCEA20}" type="presOf" srcId="{71B3AFE1-5E43-40DE-BFEE-5D2E75CBA762}" destId="{5665A117-2B62-4426-89C2-4003C7BA376E}" srcOrd="0" destOrd="0" presId="urn:microsoft.com/office/officeart/2018/5/layout/CenteredIconLabelDescriptionList"/>
    <dgm:cxn modelId="{A4EFBB75-4723-4D8E-BE27-2E0666E29C2B}" srcId="{78A50401-9CAB-4E20-81E1-8011E6916D94}" destId="{71B3AFE1-5E43-40DE-BFEE-5D2E75CBA762}" srcOrd="2" destOrd="0" parTransId="{EEA4904D-28EC-42BD-B0AC-BF68D606A597}" sibTransId="{D956E22C-2956-4BFF-A8A7-FE7C142CED89}"/>
    <dgm:cxn modelId="{CD4EFF57-CE49-43F7-8A8C-34DF3687D4E5}" srcId="{78A50401-9CAB-4E20-81E1-8011E6916D94}" destId="{D95F818E-B91F-49D0-ADD0-4F7957B5BADB}" srcOrd="1" destOrd="0" parTransId="{BA58DED3-F54F-45DC-9500-0D69DC8946EE}" sibTransId="{AA641C64-6B6A-4E77-A148-663F7905B8B9}"/>
    <dgm:cxn modelId="{26A2C049-9904-42FF-A2B2-1FC884A0941C}" srcId="{D95F818E-B91F-49D0-ADD0-4F7957B5BADB}" destId="{7AAACD01-5D33-4E81-9749-8FA5E9465525}" srcOrd="2" destOrd="0" parTransId="{D9CC3B0E-46B2-4C0B-B8C0-FF70CCE8EFEC}" sibTransId="{19F27DB3-D04D-4624-9C57-3E82A1FCF4E3}"/>
    <dgm:cxn modelId="{F5570A39-23AC-416E-9BFC-516170AC2BDD}" type="presOf" srcId="{DA869ECE-67B5-4EB4-BFBA-13777BAE3C26}" destId="{0860E0AD-B1C1-4EC5-81B4-70988DBD2B55}" srcOrd="0" destOrd="0" presId="urn:microsoft.com/office/officeart/2018/5/layout/CenteredIconLabelDescriptionList"/>
    <dgm:cxn modelId="{C5A369ED-F812-4991-B544-83A33D3BEA87}" srcId="{D95F818E-B91F-49D0-ADD0-4F7957B5BADB}" destId="{7938E0BE-B604-4D7B-B09A-5BC40BBEC89D}" srcOrd="1" destOrd="0" parTransId="{F14392D9-4E27-41F7-88B0-F62B0F6CE92F}" sibTransId="{3D300F8E-BE0C-43E0-845A-B0C4C2C51654}"/>
    <dgm:cxn modelId="{1283F9BC-29FA-4A4E-9DD9-3AEC4D937EC0}" type="presOf" srcId="{D95F818E-B91F-49D0-ADD0-4F7957B5BADB}" destId="{4CC4C6C7-D415-46BC-9B20-65C8368E443A}" srcOrd="0" destOrd="0" presId="urn:microsoft.com/office/officeart/2018/5/layout/CenteredIconLabelDescriptionList"/>
    <dgm:cxn modelId="{D7F188A5-9CC8-47F6-AEC9-C8957D2AFCC4}" srcId="{78A50401-9CAB-4E20-81E1-8011E6916D94}" destId="{DA869ECE-67B5-4EB4-BFBA-13777BAE3C26}" srcOrd="0" destOrd="0" parTransId="{5D35305B-2DA4-4BD0-98C9-9C4AB419B452}" sibTransId="{07952113-70E5-46FE-8533-5FA258F8F6C4}"/>
    <dgm:cxn modelId="{946EE715-87FC-4B38-B0BE-5BD17B5604E3}" type="presOf" srcId="{78A50401-9CAB-4E20-81E1-8011E6916D94}" destId="{DBF1796A-AAB3-4DA4-B8D8-B4B2A778E60F}" srcOrd="0" destOrd="0" presId="urn:microsoft.com/office/officeart/2018/5/layout/CenteredIconLabelDescriptionList"/>
    <dgm:cxn modelId="{D66350FE-35EB-48B0-B17B-78D6806B8649}" type="presParOf" srcId="{DBF1796A-AAB3-4DA4-B8D8-B4B2A778E60F}" destId="{1ED51380-02B4-4CB6-994E-EDD451935711}" srcOrd="0" destOrd="0" presId="urn:microsoft.com/office/officeart/2018/5/layout/CenteredIconLabelDescriptionList"/>
    <dgm:cxn modelId="{569D8507-AF43-40D7-8DBF-71CDDDAD9869}" type="presParOf" srcId="{1ED51380-02B4-4CB6-994E-EDD451935711}" destId="{D8B7EF2A-6915-4357-8481-6D8988C7B7BA}" srcOrd="0" destOrd="0" presId="urn:microsoft.com/office/officeart/2018/5/layout/CenteredIconLabelDescriptionList"/>
    <dgm:cxn modelId="{0A95DADC-7BAE-40A9-8999-219185D7C73C}" type="presParOf" srcId="{1ED51380-02B4-4CB6-994E-EDD451935711}" destId="{6DDD6AE3-A637-416F-8ACE-184A415A5B13}" srcOrd="1" destOrd="0" presId="urn:microsoft.com/office/officeart/2018/5/layout/CenteredIconLabelDescriptionList"/>
    <dgm:cxn modelId="{D55E8CBC-3FA0-4129-B316-973BA0B86296}" type="presParOf" srcId="{1ED51380-02B4-4CB6-994E-EDD451935711}" destId="{0860E0AD-B1C1-4EC5-81B4-70988DBD2B55}" srcOrd="2" destOrd="0" presId="urn:microsoft.com/office/officeart/2018/5/layout/CenteredIconLabelDescriptionList"/>
    <dgm:cxn modelId="{3CA263D3-A49A-4644-A2BC-559A8D60FDE3}" type="presParOf" srcId="{1ED51380-02B4-4CB6-994E-EDD451935711}" destId="{00316329-2DC4-4923-92B2-34040B7DE1B9}" srcOrd="3" destOrd="0" presId="urn:microsoft.com/office/officeart/2018/5/layout/CenteredIconLabelDescriptionList"/>
    <dgm:cxn modelId="{742A891E-DA67-4961-8D40-394AE7D9C4CE}" type="presParOf" srcId="{1ED51380-02B4-4CB6-994E-EDD451935711}" destId="{58D2E819-005D-4322-B7B5-0354373C5D49}" srcOrd="4" destOrd="0" presId="urn:microsoft.com/office/officeart/2018/5/layout/CenteredIconLabelDescriptionList"/>
    <dgm:cxn modelId="{4B1CB86B-A551-4C5E-82C1-1D9721479D1F}" type="presParOf" srcId="{DBF1796A-AAB3-4DA4-B8D8-B4B2A778E60F}" destId="{1D0246B2-9414-4CCD-8184-20E8C98143DE}" srcOrd="1" destOrd="0" presId="urn:microsoft.com/office/officeart/2018/5/layout/CenteredIconLabelDescriptionList"/>
    <dgm:cxn modelId="{33044CFD-A39E-4F1E-B0B4-D58532EE0A2B}" type="presParOf" srcId="{DBF1796A-AAB3-4DA4-B8D8-B4B2A778E60F}" destId="{2BE5C6C2-A334-4C2A-A8D3-2F4B270BDD34}" srcOrd="2" destOrd="0" presId="urn:microsoft.com/office/officeart/2018/5/layout/CenteredIconLabelDescriptionList"/>
    <dgm:cxn modelId="{200B87B7-8106-4BAF-A927-20415385892C}" type="presParOf" srcId="{2BE5C6C2-A334-4C2A-A8D3-2F4B270BDD34}" destId="{E2DF73E2-806C-4AC9-BD55-2688250FDB0C}" srcOrd="0" destOrd="0" presId="urn:microsoft.com/office/officeart/2018/5/layout/CenteredIconLabelDescriptionList"/>
    <dgm:cxn modelId="{3B9085A7-5E7F-4EAA-BDDE-F2537E054915}" type="presParOf" srcId="{2BE5C6C2-A334-4C2A-A8D3-2F4B270BDD34}" destId="{3C89956D-71EC-4460-A206-8D2972E78797}" srcOrd="1" destOrd="0" presId="urn:microsoft.com/office/officeart/2018/5/layout/CenteredIconLabelDescriptionList"/>
    <dgm:cxn modelId="{C4BEC894-473C-42AB-89A1-CFBD5B6BD65D}" type="presParOf" srcId="{2BE5C6C2-A334-4C2A-A8D3-2F4B270BDD34}" destId="{4CC4C6C7-D415-46BC-9B20-65C8368E443A}" srcOrd="2" destOrd="0" presId="urn:microsoft.com/office/officeart/2018/5/layout/CenteredIconLabelDescriptionList"/>
    <dgm:cxn modelId="{6E2AEB77-FA35-4741-A884-37A911F29C09}" type="presParOf" srcId="{2BE5C6C2-A334-4C2A-A8D3-2F4B270BDD34}" destId="{3DEECB24-A6F9-4148-B015-C5D3A5A03843}" srcOrd="3" destOrd="0" presId="urn:microsoft.com/office/officeart/2018/5/layout/CenteredIconLabelDescriptionList"/>
    <dgm:cxn modelId="{58AF6EC0-A484-4565-9475-CB9A070F845E}" type="presParOf" srcId="{2BE5C6C2-A334-4C2A-A8D3-2F4B270BDD34}" destId="{47B7E8E0-FC15-4F10-A5B6-2BF5F60D3B73}" srcOrd="4" destOrd="0" presId="urn:microsoft.com/office/officeart/2018/5/layout/CenteredIconLabelDescriptionList"/>
    <dgm:cxn modelId="{6B473EA0-5E39-48A4-A1F2-0E2EC6106926}" type="presParOf" srcId="{DBF1796A-AAB3-4DA4-B8D8-B4B2A778E60F}" destId="{D03AF860-DC1A-4F48-A403-4D99437E7D52}" srcOrd="3" destOrd="0" presId="urn:microsoft.com/office/officeart/2018/5/layout/CenteredIconLabelDescriptionList"/>
    <dgm:cxn modelId="{76D2A7EA-C30E-4A6F-B032-AE6C5F883722}" type="presParOf" srcId="{DBF1796A-AAB3-4DA4-B8D8-B4B2A778E60F}" destId="{07799222-3E54-480B-BD01-3F80059EA7F0}" srcOrd="4" destOrd="0" presId="urn:microsoft.com/office/officeart/2018/5/layout/CenteredIconLabelDescriptionList"/>
    <dgm:cxn modelId="{6FE48D20-187C-4DBF-AF86-3C56CE3CE4D1}" type="presParOf" srcId="{07799222-3E54-480B-BD01-3F80059EA7F0}" destId="{2CB6E611-7F38-4F37-9E92-375DDA3EED40}" srcOrd="0" destOrd="0" presId="urn:microsoft.com/office/officeart/2018/5/layout/CenteredIconLabelDescriptionList"/>
    <dgm:cxn modelId="{39F0D51E-5196-4C68-947C-45F5E334685B}" type="presParOf" srcId="{07799222-3E54-480B-BD01-3F80059EA7F0}" destId="{73A26C5C-99CD-4D77-AD04-3103FACB758C}" srcOrd="1" destOrd="0" presId="urn:microsoft.com/office/officeart/2018/5/layout/CenteredIconLabelDescriptionList"/>
    <dgm:cxn modelId="{FF9BCDD7-5A74-4262-9F65-EAA18C3EF811}" type="presParOf" srcId="{07799222-3E54-480B-BD01-3F80059EA7F0}" destId="{5665A117-2B62-4426-89C2-4003C7BA376E}" srcOrd="2" destOrd="0" presId="urn:microsoft.com/office/officeart/2018/5/layout/CenteredIconLabelDescriptionList"/>
    <dgm:cxn modelId="{50C1EC9F-7209-44E8-BC85-BEE8C70AC356}" type="presParOf" srcId="{07799222-3E54-480B-BD01-3F80059EA7F0}" destId="{4C0C4A0C-7B9D-4FD5-99B8-E099F3893D99}" srcOrd="3" destOrd="0" presId="urn:microsoft.com/office/officeart/2018/5/layout/CenteredIconLabelDescriptionList"/>
    <dgm:cxn modelId="{9B7BCFC6-9FF3-4E74-961B-2C0A670FAA9B}" type="presParOf" srcId="{07799222-3E54-480B-BD01-3F80059EA7F0}" destId="{38A4FCEB-37DB-45A4-BFBE-386808CDD89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A38764-1474-43B2-8853-313784506517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37E585B-F307-4D3F-8DFC-2E0EABBA5BA6}">
      <dgm:prSet/>
      <dgm:spPr/>
      <dgm:t>
        <a:bodyPr/>
        <a:lstStyle/>
        <a:p>
          <a:r>
            <a:rPr lang="cs-CZ"/>
            <a:t>Docházka na semináře a plnění úkolů</a:t>
          </a:r>
          <a:endParaRPr lang="en-US"/>
        </a:p>
      </dgm:t>
    </dgm:pt>
    <dgm:pt modelId="{BD56326B-AC4C-4F10-A4FA-C0EE8537C870}" type="parTrans" cxnId="{800B4134-344E-4B58-9C3B-11A365D0E5A7}">
      <dgm:prSet/>
      <dgm:spPr/>
      <dgm:t>
        <a:bodyPr/>
        <a:lstStyle/>
        <a:p>
          <a:endParaRPr lang="en-US"/>
        </a:p>
      </dgm:t>
    </dgm:pt>
    <dgm:pt modelId="{57FB8DA2-6632-4421-B3C8-E1ABCF470333}" type="sibTrans" cxnId="{800B4134-344E-4B58-9C3B-11A365D0E5A7}">
      <dgm:prSet/>
      <dgm:spPr/>
      <dgm:t>
        <a:bodyPr/>
        <a:lstStyle/>
        <a:p>
          <a:endParaRPr lang="en-US"/>
        </a:p>
      </dgm:t>
    </dgm:pt>
    <dgm:pt modelId="{E6A7B18C-131A-4267-9F52-E0D55300D1DD}">
      <dgm:prSet/>
      <dgm:spPr/>
      <dgm:t>
        <a:bodyPr/>
        <a:lstStyle/>
        <a:p>
          <a:r>
            <a:rPr lang="cs-CZ" sz="1600"/>
            <a:t>Maximálně 5 bodů</a:t>
          </a:r>
          <a:endParaRPr lang="en-US" sz="1600"/>
        </a:p>
      </dgm:t>
    </dgm:pt>
    <dgm:pt modelId="{E0154344-406F-4557-8758-B67386DF0387}" type="parTrans" cxnId="{CE837570-BA54-4918-89AE-979DFE88E283}">
      <dgm:prSet/>
      <dgm:spPr/>
      <dgm:t>
        <a:bodyPr/>
        <a:lstStyle/>
        <a:p>
          <a:endParaRPr lang="en-US"/>
        </a:p>
      </dgm:t>
    </dgm:pt>
    <dgm:pt modelId="{856BC752-1633-41B7-87C9-7B767CC8976A}" type="sibTrans" cxnId="{CE837570-BA54-4918-89AE-979DFE88E283}">
      <dgm:prSet/>
      <dgm:spPr/>
      <dgm:t>
        <a:bodyPr/>
        <a:lstStyle/>
        <a:p>
          <a:endParaRPr lang="en-US"/>
        </a:p>
      </dgm:t>
    </dgm:pt>
    <dgm:pt modelId="{0F303B65-69A3-4881-BF36-6A4E81EE35EF}">
      <dgm:prSet custT="1"/>
      <dgm:spPr/>
      <dgm:t>
        <a:bodyPr/>
        <a:lstStyle/>
        <a:p>
          <a:r>
            <a:rPr lang="cs-CZ" sz="1600" dirty="0"/>
            <a:t>Účast na seminá</a:t>
          </a:r>
          <a:r>
            <a:rPr lang="cs-CZ" sz="1400" dirty="0"/>
            <a:t>ř</a:t>
          </a:r>
          <a:r>
            <a:rPr lang="cs-CZ" sz="1600" dirty="0"/>
            <a:t>ích: minimálně 60 % (8 seminá</a:t>
          </a:r>
          <a:r>
            <a:rPr lang="cs-CZ" sz="1400" dirty="0"/>
            <a:t>řů</a:t>
          </a:r>
          <a:r>
            <a:rPr lang="cs-CZ" sz="1600" dirty="0"/>
            <a:t>)</a:t>
          </a:r>
          <a:endParaRPr lang="en-US" sz="1600" dirty="0"/>
        </a:p>
      </dgm:t>
    </dgm:pt>
    <dgm:pt modelId="{73EDD183-40FC-41C2-B73E-41CB12B554FB}" type="parTrans" cxnId="{C216BD54-F827-49EF-82CD-E3151EC26435}">
      <dgm:prSet/>
      <dgm:spPr/>
      <dgm:t>
        <a:bodyPr/>
        <a:lstStyle/>
        <a:p>
          <a:endParaRPr lang="en-US"/>
        </a:p>
      </dgm:t>
    </dgm:pt>
    <dgm:pt modelId="{C9CB072E-1739-493B-8F13-5FDEC23BBE5D}" type="sibTrans" cxnId="{C216BD54-F827-49EF-82CD-E3151EC26435}">
      <dgm:prSet/>
      <dgm:spPr/>
      <dgm:t>
        <a:bodyPr/>
        <a:lstStyle/>
        <a:p>
          <a:endParaRPr lang="en-US"/>
        </a:p>
      </dgm:t>
    </dgm:pt>
    <dgm:pt modelId="{818B14D1-0141-40B4-9224-FCC0D49860D8}">
      <dgm:prSet/>
      <dgm:spPr/>
      <dgm:t>
        <a:bodyPr/>
        <a:lstStyle/>
        <a:p>
          <a:r>
            <a:rPr lang="cs-CZ"/>
            <a:t>Průběžný test</a:t>
          </a:r>
          <a:endParaRPr lang="en-US"/>
        </a:p>
      </dgm:t>
    </dgm:pt>
    <dgm:pt modelId="{02AC575E-8C12-4196-9CDD-583DC3EB72C7}" type="parTrans" cxnId="{267DCCCE-2DDD-4A42-B515-BF554C596254}">
      <dgm:prSet/>
      <dgm:spPr/>
      <dgm:t>
        <a:bodyPr/>
        <a:lstStyle/>
        <a:p>
          <a:endParaRPr lang="en-US"/>
        </a:p>
      </dgm:t>
    </dgm:pt>
    <dgm:pt modelId="{67A4C71D-BF1D-4B45-80C4-B4DD94FEE4DE}" type="sibTrans" cxnId="{267DCCCE-2DDD-4A42-B515-BF554C596254}">
      <dgm:prSet/>
      <dgm:spPr/>
      <dgm:t>
        <a:bodyPr/>
        <a:lstStyle/>
        <a:p>
          <a:endParaRPr lang="en-US"/>
        </a:p>
      </dgm:t>
    </dgm:pt>
    <dgm:pt modelId="{C5AE2826-A7C4-43C8-BE24-EABA8EB07A43}">
      <dgm:prSet/>
      <dgm:spPr/>
      <dgm:t>
        <a:bodyPr/>
        <a:lstStyle/>
        <a:p>
          <a:r>
            <a:rPr lang="cs-CZ" dirty="0"/>
            <a:t>Maximálně 20 bodů</a:t>
          </a:r>
          <a:endParaRPr lang="en-US" dirty="0"/>
        </a:p>
      </dgm:t>
    </dgm:pt>
    <dgm:pt modelId="{20164ABE-9203-4B1E-BA2C-62D241598887}" type="parTrans" cxnId="{8D2540C2-254A-46C6-AA26-479701DB27E9}">
      <dgm:prSet/>
      <dgm:spPr/>
      <dgm:t>
        <a:bodyPr/>
        <a:lstStyle/>
        <a:p>
          <a:endParaRPr lang="en-US"/>
        </a:p>
      </dgm:t>
    </dgm:pt>
    <dgm:pt modelId="{7ADFBD45-A500-4947-98F1-0020B7AFD22D}" type="sibTrans" cxnId="{8D2540C2-254A-46C6-AA26-479701DB27E9}">
      <dgm:prSet/>
      <dgm:spPr/>
      <dgm:t>
        <a:bodyPr/>
        <a:lstStyle/>
        <a:p>
          <a:endParaRPr lang="en-US"/>
        </a:p>
      </dgm:t>
    </dgm:pt>
    <dgm:pt modelId="{8910D0E9-06A5-484B-B865-1399B04E91A8}">
      <dgm:prSet/>
      <dgm:spPr/>
      <dgm:t>
        <a:bodyPr/>
        <a:lstStyle/>
        <a:p>
          <a:r>
            <a:rPr lang="cs-CZ"/>
            <a:t>V týdnu od 27. – 31. 3. 2023</a:t>
          </a:r>
          <a:endParaRPr lang="en-US"/>
        </a:p>
      </dgm:t>
    </dgm:pt>
    <dgm:pt modelId="{6375E56D-CFFB-4CDE-9380-2542E408E8D5}" type="parTrans" cxnId="{0DD94D92-796D-466E-AE15-D2ADDB540A12}">
      <dgm:prSet/>
      <dgm:spPr/>
      <dgm:t>
        <a:bodyPr/>
        <a:lstStyle/>
        <a:p>
          <a:endParaRPr lang="en-US"/>
        </a:p>
      </dgm:t>
    </dgm:pt>
    <dgm:pt modelId="{CEFEB8B5-326D-4E2C-8578-55612250D69E}" type="sibTrans" cxnId="{0DD94D92-796D-466E-AE15-D2ADDB540A12}">
      <dgm:prSet/>
      <dgm:spPr/>
      <dgm:t>
        <a:bodyPr/>
        <a:lstStyle/>
        <a:p>
          <a:endParaRPr lang="en-US"/>
        </a:p>
      </dgm:t>
    </dgm:pt>
    <dgm:pt modelId="{C5360F28-924F-4033-8E61-4FC44C9CA15A}">
      <dgm:prSet/>
      <dgm:spPr/>
      <dgm:t>
        <a:bodyPr/>
        <a:lstStyle/>
        <a:p>
          <a:r>
            <a:rPr lang="cs-CZ"/>
            <a:t>Seminární práce</a:t>
          </a:r>
          <a:endParaRPr lang="en-US"/>
        </a:p>
      </dgm:t>
    </dgm:pt>
    <dgm:pt modelId="{1AA82EE7-4334-451C-A254-5094299B74EA}" type="parTrans" cxnId="{599FD093-70B0-4865-8D6C-4001421F4B56}">
      <dgm:prSet/>
      <dgm:spPr/>
      <dgm:t>
        <a:bodyPr/>
        <a:lstStyle/>
        <a:p>
          <a:endParaRPr lang="en-US"/>
        </a:p>
      </dgm:t>
    </dgm:pt>
    <dgm:pt modelId="{BB5091B8-8505-4791-9790-F82479DC607E}" type="sibTrans" cxnId="{599FD093-70B0-4865-8D6C-4001421F4B56}">
      <dgm:prSet/>
      <dgm:spPr/>
      <dgm:t>
        <a:bodyPr/>
        <a:lstStyle/>
        <a:p>
          <a:endParaRPr lang="en-US"/>
        </a:p>
      </dgm:t>
    </dgm:pt>
    <dgm:pt modelId="{B09EBA2A-A70F-4432-B747-ACC605EDFD1C}">
      <dgm:prSet/>
      <dgm:spPr/>
      <dgm:t>
        <a:bodyPr/>
        <a:lstStyle/>
        <a:p>
          <a:r>
            <a:rPr lang="cs-CZ"/>
            <a:t>Maximálně 15 bodů</a:t>
          </a:r>
          <a:endParaRPr lang="en-US"/>
        </a:p>
      </dgm:t>
    </dgm:pt>
    <dgm:pt modelId="{3B1249F4-9F9D-444F-A0DD-81703789A0EA}" type="parTrans" cxnId="{FD13A4F5-9652-42C0-B6C5-11EF5712E86C}">
      <dgm:prSet/>
      <dgm:spPr/>
      <dgm:t>
        <a:bodyPr/>
        <a:lstStyle/>
        <a:p>
          <a:endParaRPr lang="en-US"/>
        </a:p>
      </dgm:t>
    </dgm:pt>
    <dgm:pt modelId="{6BAC52C7-5C82-4D82-901B-BA7E36B3B4C3}" type="sibTrans" cxnId="{FD13A4F5-9652-42C0-B6C5-11EF5712E86C}">
      <dgm:prSet/>
      <dgm:spPr/>
      <dgm:t>
        <a:bodyPr/>
        <a:lstStyle/>
        <a:p>
          <a:endParaRPr lang="en-US"/>
        </a:p>
      </dgm:t>
    </dgm:pt>
    <dgm:pt modelId="{D23C1C6F-A8FC-48F7-98F9-7805FDC590C1}">
      <dgm:prSet/>
      <dgm:spPr/>
      <dgm:t>
        <a:bodyPr/>
        <a:lstStyle/>
        <a:p>
          <a:r>
            <a:rPr lang="cs-CZ" dirty="0"/>
            <a:t>Odevzdat nejpozději do 1. 5. </a:t>
          </a:r>
          <a:r>
            <a:rPr lang="cs-CZ" dirty="0" smtClean="0"/>
            <a:t>2023 (ve formátu </a:t>
          </a:r>
          <a:r>
            <a:rPr lang="cs-CZ" dirty="0" err="1" smtClean="0"/>
            <a:t>pdf</a:t>
          </a:r>
          <a:r>
            <a:rPr lang="cs-CZ" dirty="0" smtClean="0"/>
            <a:t>.)</a:t>
          </a:r>
          <a:endParaRPr lang="en-US" dirty="0"/>
        </a:p>
      </dgm:t>
    </dgm:pt>
    <dgm:pt modelId="{C842F985-E55A-4E46-86EC-DAACEDE3CC1A}" type="parTrans" cxnId="{A646A704-7CA5-4FC7-B639-693488684247}">
      <dgm:prSet/>
      <dgm:spPr/>
      <dgm:t>
        <a:bodyPr/>
        <a:lstStyle/>
        <a:p>
          <a:endParaRPr lang="en-US"/>
        </a:p>
      </dgm:t>
    </dgm:pt>
    <dgm:pt modelId="{80DC7CE5-833A-4D59-B292-0D179C5FEFAA}" type="sibTrans" cxnId="{A646A704-7CA5-4FC7-B639-693488684247}">
      <dgm:prSet/>
      <dgm:spPr/>
      <dgm:t>
        <a:bodyPr/>
        <a:lstStyle/>
        <a:p>
          <a:endParaRPr lang="en-US"/>
        </a:p>
      </dgm:t>
    </dgm:pt>
    <dgm:pt modelId="{F447EB77-60A4-441D-81B4-EEC3B3300395}">
      <dgm:prSet/>
      <dgm:spPr/>
      <dgm:t>
        <a:bodyPr/>
        <a:lstStyle/>
        <a:p>
          <a:r>
            <a:rPr lang="cs-CZ"/>
            <a:t>Zkouška</a:t>
          </a:r>
          <a:endParaRPr lang="en-US"/>
        </a:p>
      </dgm:t>
    </dgm:pt>
    <dgm:pt modelId="{503E675C-E0D3-4AFC-91B7-357A5608EA43}" type="parTrans" cxnId="{11A4C63B-0236-432C-A1B9-1CE246E9D24D}">
      <dgm:prSet/>
      <dgm:spPr/>
      <dgm:t>
        <a:bodyPr/>
        <a:lstStyle/>
        <a:p>
          <a:endParaRPr lang="en-US"/>
        </a:p>
      </dgm:t>
    </dgm:pt>
    <dgm:pt modelId="{B194B16D-EABD-4521-A809-B1E6CFB4A36B}" type="sibTrans" cxnId="{11A4C63B-0236-432C-A1B9-1CE246E9D24D}">
      <dgm:prSet/>
      <dgm:spPr/>
      <dgm:t>
        <a:bodyPr/>
        <a:lstStyle/>
        <a:p>
          <a:endParaRPr lang="en-US"/>
        </a:p>
      </dgm:t>
    </dgm:pt>
    <dgm:pt modelId="{123D84D6-AA1C-402B-A24F-3133813F4531}">
      <dgm:prSet/>
      <dgm:spPr/>
      <dgm:t>
        <a:bodyPr/>
        <a:lstStyle/>
        <a:p>
          <a:r>
            <a:rPr lang="cs-CZ"/>
            <a:t>Maximálně 60 bodů</a:t>
          </a:r>
          <a:endParaRPr lang="en-US"/>
        </a:p>
      </dgm:t>
    </dgm:pt>
    <dgm:pt modelId="{536CB39B-64D9-46F2-BD55-E054D1E72481}" type="parTrans" cxnId="{6CE50C1C-26ED-436C-91F5-D02720D9561A}">
      <dgm:prSet/>
      <dgm:spPr/>
      <dgm:t>
        <a:bodyPr/>
        <a:lstStyle/>
        <a:p>
          <a:endParaRPr lang="en-US"/>
        </a:p>
      </dgm:t>
    </dgm:pt>
    <dgm:pt modelId="{7DE1EEC7-AED4-4F23-BACF-88091E5E8E96}" type="sibTrans" cxnId="{6CE50C1C-26ED-436C-91F5-D02720D9561A}">
      <dgm:prSet/>
      <dgm:spPr/>
      <dgm:t>
        <a:bodyPr/>
        <a:lstStyle/>
        <a:p>
          <a:endParaRPr lang="en-US"/>
        </a:p>
      </dgm:t>
    </dgm:pt>
    <dgm:pt modelId="{2E8C2823-FEEB-44AD-81CF-092D9ED68837}">
      <dgm:prSet/>
      <dgm:spPr/>
      <dgm:t>
        <a:bodyPr/>
        <a:lstStyle/>
        <a:p>
          <a:r>
            <a:rPr lang="cs-CZ"/>
            <a:t>Ústní na základě předem zadaných otázek</a:t>
          </a:r>
          <a:endParaRPr lang="en-US"/>
        </a:p>
      </dgm:t>
    </dgm:pt>
    <dgm:pt modelId="{EEBA9F1C-4BA1-4B80-B517-CAA5FD2FF423}" type="parTrans" cxnId="{A201AAC1-8D29-4B9C-AB36-A1879835F8D4}">
      <dgm:prSet/>
      <dgm:spPr/>
      <dgm:t>
        <a:bodyPr/>
        <a:lstStyle/>
        <a:p>
          <a:endParaRPr lang="en-US"/>
        </a:p>
      </dgm:t>
    </dgm:pt>
    <dgm:pt modelId="{0A2B162A-D701-4F33-9A7A-D2552AD61FF8}" type="sibTrans" cxnId="{A201AAC1-8D29-4B9C-AB36-A1879835F8D4}">
      <dgm:prSet/>
      <dgm:spPr/>
      <dgm:t>
        <a:bodyPr/>
        <a:lstStyle/>
        <a:p>
          <a:endParaRPr lang="en-US"/>
        </a:p>
      </dgm:t>
    </dgm:pt>
    <dgm:pt modelId="{6D801F67-4124-4337-A1F3-C401DFC4E2AB}">
      <dgm:prSet custT="1"/>
      <dgm:spPr/>
      <dgm:t>
        <a:bodyPr/>
        <a:lstStyle/>
        <a:p>
          <a:r>
            <a:rPr lang="cs-CZ" sz="1600" dirty="0"/>
            <a:t>Body jsou ud</a:t>
          </a:r>
          <a:r>
            <a:rPr lang="cs-CZ" sz="1400" dirty="0"/>
            <a:t>ě</a:t>
          </a:r>
          <a:r>
            <a:rPr lang="cs-CZ" sz="1600" dirty="0"/>
            <a:t>lovány za aktivitu na seminá</a:t>
          </a:r>
          <a:r>
            <a:rPr lang="cs-CZ" sz="1200" dirty="0"/>
            <a:t>ř</a:t>
          </a:r>
          <a:r>
            <a:rPr lang="cs-CZ" sz="1600" dirty="0"/>
            <a:t>i</a:t>
          </a:r>
          <a:endParaRPr lang="en-US" sz="1600" dirty="0"/>
        </a:p>
      </dgm:t>
    </dgm:pt>
    <dgm:pt modelId="{2084006D-A217-458A-83D3-D5E61818D65F}" type="parTrans" cxnId="{D063F83D-6B39-4BDC-9DFA-B027C44BB38E}">
      <dgm:prSet/>
      <dgm:spPr/>
    </dgm:pt>
    <dgm:pt modelId="{4F07BA49-D087-4BDD-9784-6090C7FC0F7C}" type="sibTrans" cxnId="{D063F83D-6B39-4BDC-9DFA-B027C44BB38E}">
      <dgm:prSet/>
      <dgm:spPr/>
    </dgm:pt>
    <dgm:pt modelId="{9F95503A-159F-4F9D-90D0-2F7A393BF944}" type="pres">
      <dgm:prSet presAssocID="{7CA38764-1474-43B2-8853-3137845065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0A9CEA-3AF4-4F61-A654-6B79F70B7E02}" type="pres">
      <dgm:prSet presAssocID="{337E585B-F307-4D3F-8DFC-2E0EABBA5BA6}" presName="parentLin" presStyleCnt="0"/>
      <dgm:spPr/>
    </dgm:pt>
    <dgm:pt modelId="{B2B32424-AF6A-4871-8A36-3FB42C88FB1F}" type="pres">
      <dgm:prSet presAssocID="{337E585B-F307-4D3F-8DFC-2E0EABBA5BA6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E8832AD9-A723-49C6-A6A6-EE20F29DA6C4}" type="pres">
      <dgm:prSet presAssocID="{337E585B-F307-4D3F-8DFC-2E0EABBA5BA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E5780B-415F-4D53-94C6-1846AEEC7AA6}" type="pres">
      <dgm:prSet presAssocID="{337E585B-F307-4D3F-8DFC-2E0EABBA5BA6}" presName="negativeSpace" presStyleCnt="0"/>
      <dgm:spPr/>
    </dgm:pt>
    <dgm:pt modelId="{511E5D1C-63A8-4DCE-A74B-9CAE42BDFADA}" type="pres">
      <dgm:prSet presAssocID="{337E585B-F307-4D3F-8DFC-2E0EABBA5BA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BBC60F-8F31-4CB7-829C-C91B0261A16B}" type="pres">
      <dgm:prSet presAssocID="{57FB8DA2-6632-4421-B3C8-E1ABCF470333}" presName="spaceBetweenRectangles" presStyleCnt="0"/>
      <dgm:spPr/>
    </dgm:pt>
    <dgm:pt modelId="{EE37E31C-C0BE-4626-9133-9FA2F30CD7F5}" type="pres">
      <dgm:prSet presAssocID="{818B14D1-0141-40B4-9224-FCC0D49860D8}" presName="parentLin" presStyleCnt="0"/>
      <dgm:spPr/>
    </dgm:pt>
    <dgm:pt modelId="{CC5E9849-DB44-4E35-AFD3-3297BAAFB686}" type="pres">
      <dgm:prSet presAssocID="{818B14D1-0141-40B4-9224-FCC0D49860D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1D5390BB-302A-438C-9C84-560CA8426FF8}" type="pres">
      <dgm:prSet presAssocID="{818B14D1-0141-40B4-9224-FCC0D49860D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00EE62-3FB7-45AC-9EA5-7B6C8A387D2D}" type="pres">
      <dgm:prSet presAssocID="{818B14D1-0141-40B4-9224-FCC0D49860D8}" presName="negativeSpace" presStyleCnt="0"/>
      <dgm:spPr/>
    </dgm:pt>
    <dgm:pt modelId="{A34B2B66-3F8A-4E21-B746-33C69250C796}" type="pres">
      <dgm:prSet presAssocID="{818B14D1-0141-40B4-9224-FCC0D49860D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43E4E1-A0B2-42CD-BB45-701D91E6D307}" type="pres">
      <dgm:prSet presAssocID="{67A4C71D-BF1D-4B45-80C4-B4DD94FEE4DE}" presName="spaceBetweenRectangles" presStyleCnt="0"/>
      <dgm:spPr/>
    </dgm:pt>
    <dgm:pt modelId="{2925FC12-9364-4CF5-B049-099250CDEF54}" type="pres">
      <dgm:prSet presAssocID="{C5360F28-924F-4033-8E61-4FC44C9CA15A}" presName="parentLin" presStyleCnt="0"/>
      <dgm:spPr/>
    </dgm:pt>
    <dgm:pt modelId="{232B134E-591A-4E03-8346-55EFC0121A80}" type="pres">
      <dgm:prSet presAssocID="{C5360F28-924F-4033-8E61-4FC44C9CA15A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C5F8C1E0-43AA-4C17-B043-3A43A35AA0C5}" type="pres">
      <dgm:prSet presAssocID="{C5360F28-924F-4033-8E61-4FC44C9CA1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7175EC-01F4-404E-9D27-E95D3C8236C7}" type="pres">
      <dgm:prSet presAssocID="{C5360F28-924F-4033-8E61-4FC44C9CA15A}" presName="negativeSpace" presStyleCnt="0"/>
      <dgm:spPr/>
    </dgm:pt>
    <dgm:pt modelId="{C3D58677-4A93-4FFE-BC5F-C14447C2B52F}" type="pres">
      <dgm:prSet presAssocID="{C5360F28-924F-4033-8E61-4FC44C9CA15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2AEE05-636A-48E3-8272-D167578A023A}" type="pres">
      <dgm:prSet presAssocID="{BB5091B8-8505-4791-9790-F82479DC607E}" presName="spaceBetweenRectangles" presStyleCnt="0"/>
      <dgm:spPr/>
    </dgm:pt>
    <dgm:pt modelId="{8355B962-7568-4987-97B8-00E3EB934F1F}" type="pres">
      <dgm:prSet presAssocID="{F447EB77-60A4-441D-81B4-EEC3B3300395}" presName="parentLin" presStyleCnt="0"/>
      <dgm:spPr/>
    </dgm:pt>
    <dgm:pt modelId="{8B97DE4E-A35C-4982-85BB-43F8640BB659}" type="pres">
      <dgm:prSet presAssocID="{F447EB77-60A4-441D-81B4-EEC3B3300395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EC385A07-06BE-4D30-8059-9AEA8081D005}" type="pres">
      <dgm:prSet presAssocID="{F447EB77-60A4-441D-81B4-EEC3B330039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D8621D-449A-4FF7-990A-ED610B8D5F5B}" type="pres">
      <dgm:prSet presAssocID="{F447EB77-60A4-441D-81B4-EEC3B3300395}" presName="negativeSpace" presStyleCnt="0"/>
      <dgm:spPr/>
    </dgm:pt>
    <dgm:pt modelId="{FB40668E-8F56-4AC9-9B54-BD3E0E2CDDF5}" type="pres">
      <dgm:prSet presAssocID="{F447EB77-60A4-441D-81B4-EEC3B3300395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B53E567-C0E3-4F90-A8BA-88FEEC0A4BA0}" type="presOf" srcId="{C5AE2826-A7C4-43C8-BE24-EABA8EB07A43}" destId="{A34B2B66-3F8A-4E21-B746-33C69250C796}" srcOrd="0" destOrd="0" presId="urn:microsoft.com/office/officeart/2005/8/layout/list1"/>
    <dgm:cxn modelId="{11A4C63B-0236-432C-A1B9-1CE246E9D24D}" srcId="{7CA38764-1474-43B2-8853-313784506517}" destId="{F447EB77-60A4-441D-81B4-EEC3B3300395}" srcOrd="3" destOrd="0" parTransId="{503E675C-E0D3-4AFC-91B7-357A5608EA43}" sibTransId="{B194B16D-EABD-4521-A809-B1E6CFB4A36B}"/>
    <dgm:cxn modelId="{6CE50C1C-26ED-436C-91F5-D02720D9561A}" srcId="{F447EB77-60A4-441D-81B4-EEC3B3300395}" destId="{123D84D6-AA1C-402B-A24F-3133813F4531}" srcOrd="0" destOrd="0" parTransId="{536CB39B-64D9-46F2-BD55-E054D1E72481}" sibTransId="{7DE1EEC7-AED4-4F23-BACF-88091E5E8E96}"/>
    <dgm:cxn modelId="{380D1266-64BF-4997-965B-9704123034AB}" type="presOf" srcId="{F447EB77-60A4-441D-81B4-EEC3B3300395}" destId="{8B97DE4E-A35C-4982-85BB-43F8640BB659}" srcOrd="0" destOrd="0" presId="urn:microsoft.com/office/officeart/2005/8/layout/list1"/>
    <dgm:cxn modelId="{56073690-CA19-474C-A06E-C5E0029BF233}" type="presOf" srcId="{7CA38764-1474-43B2-8853-313784506517}" destId="{9F95503A-159F-4F9D-90D0-2F7A393BF944}" srcOrd="0" destOrd="0" presId="urn:microsoft.com/office/officeart/2005/8/layout/list1"/>
    <dgm:cxn modelId="{80F716C3-5AB4-4490-A3DD-543220F314EC}" type="presOf" srcId="{337E585B-F307-4D3F-8DFC-2E0EABBA5BA6}" destId="{B2B32424-AF6A-4871-8A36-3FB42C88FB1F}" srcOrd="0" destOrd="0" presId="urn:microsoft.com/office/officeart/2005/8/layout/list1"/>
    <dgm:cxn modelId="{28A5F70B-4D8A-4948-B7B7-A08C8928904C}" type="presOf" srcId="{818B14D1-0141-40B4-9224-FCC0D49860D8}" destId="{CC5E9849-DB44-4E35-AFD3-3297BAAFB686}" srcOrd="0" destOrd="0" presId="urn:microsoft.com/office/officeart/2005/8/layout/list1"/>
    <dgm:cxn modelId="{800B4134-344E-4B58-9C3B-11A365D0E5A7}" srcId="{7CA38764-1474-43B2-8853-313784506517}" destId="{337E585B-F307-4D3F-8DFC-2E0EABBA5BA6}" srcOrd="0" destOrd="0" parTransId="{BD56326B-AC4C-4F10-A4FA-C0EE8537C870}" sibTransId="{57FB8DA2-6632-4421-B3C8-E1ABCF470333}"/>
    <dgm:cxn modelId="{BC489BBF-CF2F-4B9C-9634-5428B177835D}" type="presOf" srcId="{8910D0E9-06A5-484B-B865-1399B04E91A8}" destId="{A34B2B66-3F8A-4E21-B746-33C69250C796}" srcOrd="0" destOrd="1" presId="urn:microsoft.com/office/officeart/2005/8/layout/list1"/>
    <dgm:cxn modelId="{F0F8A109-00BF-4DCF-99A0-8A4B38947C7F}" type="presOf" srcId="{E6A7B18C-131A-4267-9F52-E0D55300D1DD}" destId="{511E5D1C-63A8-4DCE-A74B-9CAE42BDFADA}" srcOrd="0" destOrd="0" presId="urn:microsoft.com/office/officeart/2005/8/layout/list1"/>
    <dgm:cxn modelId="{8D2540C2-254A-46C6-AA26-479701DB27E9}" srcId="{818B14D1-0141-40B4-9224-FCC0D49860D8}" destId="{C5AE2826-A7C4-43C8-BE24-EABA8EB07A43}" srcOrd="0" destOrd="0" parTransId="{20164ABE-9203-4B1E-BA2C-62D241598887}" sibTransId="{7ADFBD45-A500-4947-98F1-0020B7AFD22D}"/>
    <dgm:cxn modelId="{0DD94D92-796D-466E-AE15-D2ADDB540A12}" srcId="{818B14D1-0141-40B4-9224-FCC0D49860D8}" destId="{8910D0E9-06A5-484B-B865-1399B04E91A8}" srcOrd="1" destOrd="0" parTransId="{6375E56D-CFFB-4CDE-9380-2542E408E8D5}" sibTransId="{CEFEB8B5-326D-4E2C-8578-55612250D69E}"/>
    <dgm:cxn modelId="{3ACB5450-8270-44B5-B99D-10EDA4CC8E63}" type="presOf" srcId="{C5360F28-924F-4033-8E61-4FC44C9CA15A}" destId="{232B134E-591A-4E03-8346-55EFC0121A80}" srcOrd="0" destOrd="0" presId="urn:microsoft.com/office/officeart/2005/8/layout/list1"/>
    <dgm:cxn modelId="{EB2A7478-2134-4303-AD49-D44C4CA29BC6}" type="presOf" srcId="{2E8C2823-FEEB-44AD-81CF-092D9ED68837}" destId="{FB40668E-8F56-4AC9-9B54-BD3E0E2CDDF5}" srcOrd="0" destOrd="1" presId="urn:microsoft.com/office/officeart/2005/8/layout/list1"/>
    <dgm:cxn modelId="{73920392-686D-4CFB-A47F-06D05B2F4877}" type="presOf" srcId="{F447EB77-60A4-441D-81B4-EEC3B3300395}" destId="{EC385A07-06BE-4D30-8059-9AEA8081D005}" srcOrd="1" destOrd="0" presId="urn:microsoft.com/office/officeart/2005/8/layout/list1"/>
    <dgm:cxn modelId="{7FA7E308-3A9E-4105-9D52-A86FFD783D03}" type="presOf" srcId="{6D801F67-4124-4337-A1F3-C401DFC4E2AB}" destId="{511E5D1C-63A8-4DCE-A74B-9CAE42BDFADA}" srcOrd="0" destOrd="2" presId="urn:microsoft.com/office/officeart/2005/8/layout/list1"/>
    <dgm:cxn modelId="{FD13A4F5-9652-42C0-B6C5-11EF5712E86C}" srcId="{C5360F28-924F-4033-8E61-4FC44C9CA15A}" destId="{B09EBA2A-A70F-4432-B747-ACC605EDFD1C}" srcOrd="0" destOrd="0" parTransId="{3B1249F4-9F9D-444F-A0DD-81703789A0EA}" sibTransId="{6BAC52C7-5C82-4D82-901B-BA7E36B3B4C3}"/>
    <dgm:cxn modelId="{267DCCCE-2DDD-4A42-B515-BF554C596254}" srcId="{7CA38764-1474-43B2-8853-313784506517}" destId="{818B14D1-0141-40B4-9224-FCC0D49860D8}" srcOrd="1" destOrd="0" parTransId="{02AC575E-8C12-4196-9CDD-583DC3EB72C7}" sibTransId="{67A4C71D-BF1D-4B45-80C4-B4DD94FEE4DE}"/>
    <dgm:cxn modelId="{D063F83D-6B39-4BDC-9DFA-B027C44BB38E}" srcId="{337E585B-F307-4D3F-8DFC-2E0EABBA5BA6}" destId="{6D801F67-4124-4337-A1F3-C401DFC4E2AB}" srcOrd="2" destOrd="0" parTransId="{2084006D-A217-458A-83D3-D5E61818D65F}" sibTransId="{4F07BA49-D087-4BDD-9784-6090C7FC0F7C}"/>
    <dgm:cxn modelId="{85840333-EAA2-4385-8A9D-1910368994B8}" type="presOf" srcId="{337E585B-F307-4D3F-8DFC-2E0EABBA5BA6}" destId="{E8832AD9-A723-49C6-A6A6-EE20F29DA6C4}" srcOrd="1" destOrd="0" presId="urn:microsoft.com/office/officeart/2005/8/layout/list1"/>
    <dgm:cxn modelId="{A646A704-7CA5-4FC7-B639-693488684247}" srcId="{C5360F28-924F-4033-8E61-4FC44C9CA15A}" destId="{D23C1C6F-A8FC-48F7-98F9-7805FDC590C1}" srcOrd="1" destOrd="0" parTransId="{C842F985-E55A-4E46-86EC-DAACEDE3CC1A}" sibTransId="{80DC7CE5-833A-4D59-B292-0D179C5FEFAA}"/>
    <dgm:cxn modelId="{C216BD54-F827-49EF-82CD-E3151EC26435}" srcId="{337E585B-F307-4D3F-8DFC-2E0EABBA5BA6}" destId="{0F303B65-69A3-4881-BF36-6A4E81EE35EF}" srcOrd="1" destOrd="0" parTransId="{73EDD183-40FC-41C2-B73E-41CB12B554FB}" sibTransId="{C9CB072E-1739-493B-8F13-5FDEC23BBE5D}"/>
    <dgm:cxn modelId="{C680DA22-D622-4801-BEA6-D3BB3E4A7F43}" type="presOf" srcId="{123D84D6-AA1C-402B-A24F-3133813F4531}" destId="{FB40668E-8F56-4AC9-9B54-BD3E0E2CDDF5}" srcOrd="0" destOrd="0" presId="urn:microsoft.com/office/officeart/2005/8/layout/list1"/>
    <dgm:cxn modelId="{599FD093-70B0-4865-8D6C-4001421F4B56}" srcId="{7CA38764-1474-43B2-8853-313784506517}" destId="{C5360F28-924F-4033-8E61-4FC44C9CA15A}" srcOrd="2" destOrd="0" parTransId="{1AA82EE7-4334-451C-A254-5094299B74EA}" sibTransId="{BB5091B8-8505-4791-9790-F82479DC607E}"/>
    <dgm:cxn modelId="{A201AAC1-8D29-4B9C-AB36-A1879835F8D4}" srcId="{F447EB77-60A4-441D-81B4-EEC3B3300395}" destId="{2E8C2823-FEEB-44AD-81CF-092D9ED68837}" srcOrd="1" destOrd="0" parTransId="{EEBA9F1C-4BA1-4B80-B517-CAA5FD2FF423}" sibTransId="{0A2B162A-D701-4F33-9A7A-D2552AD61FF8}"/>
    <dgm:cxn modelId="{6D97914C-8848-401F-BBEE-1DEEBCC664EB}" type="presOf" srcId="{D23C1C6F-A8FC-48F7-98F9-7805FDC590C1}" destId="{C3D58677-4A93-4FFE-BC5F-C14447C2B52F}" srcOrd="0" destOrd="1" presId="urn:microsoft.com/office/officeart/2005/8/layout/list1"/>
    <dgm:cxn modelId="{D97081B6-8D73-44D6-BADC-B4F813936803}" type="presOf" srcId="{C5360F28-924F-4033-8E61-4FC44C9CA15A}" destId="{C5F8C1E0-43AA-4C17-B043-3A43A35AA0C5}" srcOrd="1" destOrd="0" presId="urn:microsoft.com/office/officeart/2005/8/layout/list1"/>
    <dgm:cxn modelId="{092EA1F2-13C9-4EE2-B26D-3C062E9D1025}" type="presOf" srcId="{818B14D1-0141-40B4-9224-FCC0D49860D8}" destId="{1D5390BB-302A-438C-9C84-560CA8426FF8}" srcOrd="1" destOrd="0" presId="urn:microsoft.com/office/officeart/2005/8/layout/list1"/>
    <dgm:cxn modelId="{CE837570-BA54-4918-89AE-979DFE88E283}" srcId="{337E585B-F307-4D3F-8DFC-2E0EABBA5BA6}" destId="{E6A7B18C-131A-4267-9F52-E0D55300D1DD}" srcOrd="0" destOrd="0" parTransId="{E0154344-406F-4557-8758-B67386DF0387}" sibTransId="{856BC752-1633-41B7-87C9-7B767CC8976A}"/>
    <dgm:cxn modelId="{BAAD09D9-2E04-41C2-A4EF-EFBC287E2B5B}" type="presOf" srcId="{0F303B65-69A3-4881-BF36-6A4E81EE35EF}" destId="{511E5D1C-63A8-4DCE-A74B-9CAE42BDFADA}" srcOrd="0" destOrd="1" presId="urn:microsoft.com/office/officeart/2005/8/layout/list1"/>
    <dgm:cxn modelId="{14B33AA9-DB68-4A72-B40A-C2A7DFF36FD2}" type="presOf" srcId="{B09EBA2A-A70F-4432-B747-ACC605EDFD1C}" destId="{C3D58677-4A93-4FFE-BC5F-C14447C2B52F}" srcOrd="0" destOrd="0" presId="urn:microsoft.com/office/officeart/2005/8/layout/list1"/>
    <dgm:cxn modelId="{B85FD505-18D9-4140-B68C-BD612B3535F7}" type="presParOf" srcId="{9F95503A-159F-4F9D-90D0-2F7A393BF944}" destId="{360A9CEA-3AF4-4F61-A654-6B79F70B7E02}" srcOrd="0" destOrd="0" presId="urn:microsoft.com/office/officeart/2005/8/layout/list1"/>
    <dgm:cxn modelId="{7C49DD4D-FB76-4020-8E27-405B6E006684}" type="presParOf" srcId="{360A9CEA-3AF4-4F61-A654-6B79F70B7E02}" destId="{B2B32424-AF6A-4871-8A36-3FB42C88FB1F}" srcOrd="0" destOrd="0" presId="urn:microsoft.com/office/officeart/2005/8/layout/list1"/>
    <dgm:cxn modelId="{2D725C75-A2F7-4873-A61E-DDDA02B464E3}" type="presParOf" srcId="{360A9CEA-3AF4-4F61-A654-6B79F70B7E02}" destId="{E8832AD9-A723-49C6-A6A6-EE20F29DA6C4}" srcOrd="1" destOrd="0" presId="urn:microsoft.com/office/officeart/2005/8/layout/list1"/>
    <dgm:cxn modelId="{AD1A09F4-107B-40FB-AF41-40ED592AA474}" type="presParOf" srcId="{9F95503A-159F-4F9D-90D0-2F7A393BF944}" destId="{70E5780B-415F-4D53-94C6-1846AEEC7AA6}" srcOrd="1" destOrd="0" presId="urn:microsoft.com/office/officeart/2005/8/layout/list1"/>
    <dgm:cxn modelId="{ACEA7037-2E20-4962-95D7-B57450E53E1F}" type="presParOf" srcId="{9F95503A-159F-4F9D-90D0-2F7A393BF944}" destId="{511E5D1C-63A8-4DCE-A74B-9CAE42BDFADA}" srcOrd="2" destOrd="0" presId="urn:microsoft.com/office/officeart/2005/8/layout/list1"/>
    <dgm:cxn modelId="{41769B44-BEB4-4579-98BB-6FC5507E3CEF}" type="presParOf" srcId="{9F95503A-159F-4F9D-90D0-2F7A393BF944}" destId="{9CBBC60F-8F31-4CB7-829C-C91B0261A16B}" srcOrd="3" destOrd="0" presId="urn:microsoft.com/office/officeart/2005/8/layout/list1"/>
    <dgm:cxn modelId="{B42B77A5-7511-4262-BC33-29784380286B}" type="presParOf" srcId="{9F95503A-159F-4F9D-90D0-2F7A393BF944}" destId="{EE37E31C-C0BE-4626-9133-9FA2F30CD7F5}" srcOrd="4" destOrd="0" presId="urn:microsoft.com/office/officeart/2005/8/layout/list1"/>
    <dgm:cxn modelId="{D58CB41A-2E93-4018-8AE0-A694E01D1223}" type="presParOf" srcId="{EE37E31C-C0BE-4626-9133-9FA2F30CD7F5}" destId="{CC5E9849-DB44-4E35-AFD3-3297BAAFB686}" srcOrd="0" destOrd="0" presId="urn:microsoft.com/office/officeart/2005/8/layout/list1"/>
    <dgm:cxn modelId="{CC7D1C46-1C46-464C-8935-544C59D81EE0}" type="presParOf" srcId="{EE37E31C-C0BE-4626-9133-9FA2F30CD7F5}" destId="{1D5390BB-302A-438C-9C84-560CA8426FF8}" srcOrd="1" destOrd="0" presId="urn:microsoft.com/office/officeart/2005/8/layout/list1"/>
    <dgm:cxn modelId="{FDC26AE4-3B61-4BEC-BF10-E431D5D5A01D}" type="presParOf" srcId="{9F95503A-159F-4F9D-90D0-2F7A393BF944}" destId="{8F00EE62-3FB7-45AC-9EA5-7B6C8A387D2D}" srcOrd="5" destOrd="0" presId="urn:microsoft.com/office/officeart/2005/8/layout/list1"/>
    <dgm:cxn modelId="{05A19AFD-8D52-4B7A-B391-626FD42E52C6}" type="presParOf" srcId="{9F95503A-159F-4F9D-90D0-2F7A393BF944}" destId="{A34B2B66-3F8A-4E21-B746-33C69250C796}" srcOrd="6" destOrd="0" presId="urn:microsoft.com/office/officeart/2005/8/layout/list1"/>
    <dgm:cxn modelId="{AB0CDD7F-F08E-43FB-8450-EDD8D678BA87}" type="presParOf" srcId="{9F95503A-159F-4F9D-90D0-2F7A393BF944}" destId="{9F43E4E1-A0B2-42CD-BB45-701D91E6D307}" srcOrd="7" destOrd="0" presId="urn:microsoft.com/office/officeart/2005/8/layout/list1"/>
    <dgm:cxn modelId="{F8A7C216-AFA5-4199-8C72-3EFC9780BDC4}" type="presParOf" srcId="{9F95503A-159F-4F9D-90D0-2F7A393BF944}" destId="{2925FC12-9364-4CF5-B049-099250CDEF54}" srcOrd="8" destOrd="0" presId="urn:microsoft.com/office/officeart/2005/8/layout/list1"/>
    <dgm:cxn modelId="{03D1A2F4-A691-423D-8837-0E6FCE9B82CF}" type="presParOf" srcId="{2925FC12-9364-4CF5-B049-099250CDEF54}" destId="{232B134E-591A-4E03-8346-55EFC0121A80}" srcOrd="0" destOrd="0" presId="urn:microsoft.com/office/officeart/2005/8/layout/list1"/>
    <dgm:cxn modelId="{78DFC147-3AAC-4498-A369-8A2B85896390}" type="presParOf" srcId="{2925FC12-9364-4CF5-B049-099250CDEF54}" destId="{C5F8C1E0-43AA-4C17-B043-3A43A35AA0C5}" srcOrd="1" destOrd="0" presId="urn:microsoft.com/office/officeart/2005/8/layout/list1"/>
    <dgm:cxn modelId="{E01D9095-63EF-425A-8717-7971E413D583}" type="presParOf" srcId="{9F95503A-159F-4F9D-90D0-2F7A393BF944}" destId="{FD7175EC-01F4-404E-9D27-E95D3C8236C7}" srcOrd="9" destOrd="0" presId="urn:microsoft.com/office/officeart/2005/8/layout/list1"/>
    <dgm:cxn modelId="{1F57FD28-5B9D-46C3-A6CF-FB603E51F0C6}" type="presParOf" srcId="{9F95503A-159F-4F9D-90D0-2F7A393BF944}" destId="{C3D58677-4A93-4FFE-BC5F-C14447C2B52F}" srcOrd="10" destOrd="0" presId="urn:microsoft.com/office/officeart/2005/8/layout/list1"/>
    <dgm:cxn modelId="{F584A0AF-BCDD-4F84-A0F1-F1697F978142}" type="presParOf" srcId="{9F95503A-159F-4F9D-90D0-2F7A393BF944}" destId="{992AEE05-636A-48E3-8272-D167578A023A}" srcOrd="11" destOrd="0" presId="urn:microsoft.com/office/officeart/2005/8/layout/list1"/>
    <dgm:cxn modelId="{08ADD375-353F-4E0B-8F2B-34064A7C97E4}" type="presParOf" srcId="{9F95503A-159F-4F9D-90D0-2F7A393BF944}" destId="{8355B962-7568-4987-97B8-00E3EB934F1F}" srcOrd="12" destOrd="0" presId="urn:microsoft.com/office/officeart/2005/8/layout/list1"/>
    <dgm:cxn modelId="{2736CC58-6133-4E31-A034-8CD1345C01CE}" type="presParOf" srcId="{8355B962-7568-4987-97B8-00E3EB934F1F}" destId="{8B97DE4E-A35C-4982-85BB-43F8640BB659}" srcOrd="0" destOrd="0" presId="urn:microsoft.com/office/officeart/2005/8/layout/list1"/>
    <dgm:cxn modelId="{EAE96102-7884-41B3-8C3D-7B686ACB9195}" type="presParOf" srcId="{8355B962-7568-4987-97B8-00E3EB934F1F}" destId="{EC385A07-06BE-4D30-8059-9AEA8081D005}" srcOrd="1" destOrd="0" presId="urn:microsoft.com/office/officeart/2005/8/layout/list1"/>
    <dgm:cxn modelId="{73B8A4AF-FF28-4E6C-974F-6BFD403BC347}" type="presParOf" srcId="{9F95503A-159F-4F9D-90D0-2F7A393BF944}" destId="{94D8621D-449A-4FF7-990A-ED610B8D5F5B}" srcOrd="13" destOrd="0" presId="urn:microsoft.com/office/officeart/2005/8/layout/list1"/>
    <dgm:cxn modelId="{E2F5BAAD-160C-40F1-B944-891186811FF1}" type="presParOf" srcId="{9F95503A-159F-4F9D-90D0-2F7A393BF944}" destId="{FB40668E-8F56-4AC9-9B54-BD3E0E2CDDF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2D6B87-92BA-4806-9500-CDDE747980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A6EA7DD-455F-4894-BAB5-21970B16D053}">
      <dgm:prSet/>
      <dgm:spPr/>
      <dgm:t>
        <a:bodyPr/>
        <a:lstStyle/>
        <a:p>
          <a:r>
            <a:rPr lang="cs-CZ"/>
            <a:t>Celkem lze získat maximálně 100 bodů</a:t>
          </a:r>
          <a:endParaRPr lang="en-US"/>
        </a:p>
      </dgm:t>
    </dgm:pt>
    <dgm:pt modelId="{2845F514-8B61-4206-964F-0B9EF099A018}" type="parTrans" cxnId="{07EFA4B0-1348-429A-8E31-4CFEB65ACBAA}">
      <dgm:prSet/>
      <dgm:spPr/>
      <dgm:t>
        <a:bodyPr/>
        <a:lstStyle/>
        <a:p>
          <a:endParaRPr lang="en-US"/>
        </a:p>
      </dgm:t>
    </dgm:pt>
    <dgm:pt modelId="{14359163-61ED-4C63-9FFE-2DCAA987F554}" type="sibTrans" cxnId="{07EFA4B0-1348-429A-8E31-4CFEB65ACBAA}">
      <dgm:prSet/>
      <dgm:spPr/>
      <dgm:t>
        <a:bodyPr/>
        <a:lstStyle/>
        <a:p>
          <a:endParaRPr lang="en-US"/>
        </a:p>
      </dgm:t>
    </dgm:pt>
    <dgm:pt modelId="{127E64A9-CBD9-407B-B003-21F7535C4869}">
      <dgm:prSet custT="1"/>
      <dgm:spPr/>
      <dgm:t>
        <a:bodyPr/>
        <a:lstStyle/>
        <a:p>
          <a:r>
            <a:rPr lang="cs-CZ" sz="2200" dirty="0"/>
            <a:t>Body se s</a:t>
          </a:r>
          <a:r>
            <a:rPr lang="cs-CZ" sz="1800" dirty="0"/>
            <a:t>č</a:t>
          </a:r>
          <a:r>
            <a:rPr lang="cs-CZ" sz="2200" dirty="0"/>
            <a:t>ítají za pr</a:t>
          </a:r>
          <a:r>
            <a:rPr lang="cs-CZ" sz="1800" dirty="0"/>
            <a:t>ů</a:t>
          </a:r>
          <a:r>
            <a:rPr lang="cs-CZ" sz="2200" dirty="0"/>
            <a:t>b</a:t>
          </a:r>
          <a:r>
            <a:rPr lang="cs-CZ" sz="1800" dirty="0"/>
            <a:t>ěž</a:t>
          </a:r>
          <a:r>
            <a:rPr lang="cs-CZ" sz="2200" dirty="0"/>
            <a:t>ný test, seminární práci, aktivitu na seminá</a:t>
          </a:r>
          <a:r>
            <a:rPr lang="cs-CZ" sz="1800" dirty="0"/>
            <a:t>ř</a:t>
          </a:r>
          <a:r>
            <a:rPr lang="cs-CZ" sz="2200" dirty="0"/>
            <a:t>ích a zkoušku</a:t>
          </a:r>
          <a:endParaRPr lang="en-US" sz="2200" dirty="0"/>
        </a:p>
      </dgm:t>
    </dgm:pt>
    <dgm:pt modelId="{D1CE6C71-8B13-4C9C-A25D-18F98C71E53A}" type="parTrans" cxnId="{91BBBE09-32F9-4A25-922D-E930BA525C22}">
      <dgm:prSet/>
      <dgm:spPr/>
      <dgm:t>
        <a:bodyPr/>
        <a:lstStyle/>
        <a:p>
          <a:endParaRPr lang="en-US"/>
        </a:p>
      </dgm:t>
    </dgm:pt>
    <dgm:pt modelId="{09895BD7-DBA8-416F-8FB4-4533799880D6}" type="sibTrans" cxnId="{91BBBE09-32F9-4A25-922D-E930BA525C22}">
      <dgm:prSet/>
      <dgm:spPr/>
      <dgm:t>
        <a:bodyPr/>
        <a:lstStyle/>
        <a:p>
          <a:endParaRPr lang="en-US"/>
        </a:p>
      </dgm:t>
    </dgm:pt>
    <dgm:pt modelId="{B6D78323-AEF8-4699-91AC-F8967A9025C1}">
      <dgm:prSet/>
      <dgm:spPr/>
      <dgm:t>
        <a:bodyPr/>
        <a:lstStyle/>
        <a:p>
          <a:r>
            <a:rPr lang="cs-CZ"/>
            <a:t>Hodnocení:</a:t>
          </a:r>
          <a:endParaRPr lang="en-US"/>
        </a:p>
      </dgm:t>
    </dgm:pt>
    <dgm:pt modelId="{546994B7-DFE8-4FE1-B267-EDFBD4270F91}" type="parTrans" cxnId="{AC2BBD7F-8186-47F8-AF16-5C733374E485}">
      <dgm:prSet/>
      <dgm:spPr/>
      <dgm:t>
        <a:bodyPr/>
        <a:lstStyle/>
        <a:p>
          <a:endParaRPr lang="en-US"/>
        </a:p>
      </dgm:t>
    </dgm:pt>
    <dgm:pt modelId="{B5CF1A8D-4789-4E92-81CE-638EEFC689EF}" type="sibTrans" cxnId="{AC2BBD7F-8186-47F8-AF16-5C733374E485}">
      <dgm:prSet/>
      <dgm:spPr/>
      <dgm:t>
        <a:bodyPr/>
        <a:lstStyle/>
        <a:p>
          <a:endParaRPr lang="en-US"/>
        </a:p>
      </dgm:t>
    </dgm:pt>
    <dgm:pt modelId="{AFED01AF-5B88-4F56-A114-6840554ECAEB}">
      <dgm:prSet/>
      <dgm:spPr/>
      <dgm:t>
        <a:bodyPr/>
        <a:lstStyle/>
        <a:p>
          <a:r>
            <a:rPr lang="cs-CZ"/>
            <a:t>A = 100 - 90</a:t>
          </a:r>
          <a:endParaRPr lang="en-US"/>
        </a:p>
      </dgm:t>
    </dgm:pt>
    <dgm:pt modelId="{C0DC579E-1688-4B65-88B1-02DAD66AF9CE}" type="parTrans" cxnId="{7CE10F0C-2438-4B0C-B544-07EF122BE8A3}">
      <dgm:prSet/>
      <dgm:spPr/>
      <dgm:t>
        <a:bodyPr/>
        <a:lstStyle/>
        <a:p>
          <a:endParaRPr lang="en-US"/>
        </a:p>
      </dgm:t>
    </dgm:pt>
    <dgm:pt modelId="{ED902C76-996F-40E7-B55A-6209BA5C692C}" type="sibTrans" cxnId="{7CE10F0C-2438-4B0C-B544-07EF122BE8A3}">
      <dgm:prSet/>
      <dgm:spPr/>
      <dgm:t>
        <a:bodyPr/>
        <a:lstStyle/>
        <a:p>
          <a:endParaRPr lang="en-US"/>
        </a:p>
      </dgm:t>
    </dgm:pt>
    <dgm:pt modelId="{E8027456-A205-47EB-BD0D-B6A87FF36B1C}">
      <dgm:prSet/>
      <dgm:spPr/>
      <dgm:t>
        <a:bodyPr/>
        <a:lstStyle/>
        <a:p>
          <a:r>
            <a:rPr lang="cs-CZ"/>
            <a:t>B = 89 - 80</a:t>
          </a:r>
          <a:endParaRPr lang="en-US"/>
        </a:p>
      </dgm:t>
    </dgm:pt>
    <dgm:pt modelId="{D66B88C9-AB9C-487D-B164-5315B0701AFA}" type="parTrans" cxnId="{6CBD7CEE-2371-491B-A76B-18A9D4F0E0E6}">
      <dgm:prSet/>
      <dgm:spPr/>
      <dgm:t>
        <a:bodyPr/>
        <a:lstStyle/>
        <a:p>
          <a:endParaRPr lang="en-US"/>
        </a:p>
      </dgm:t>
    </dgm:pt>
    <dgm:pt modelId="{252AD890-729D-4DD2-A638-CFF1FBADD37D}" type="sibTrans" cxnId="{6CBD7CEE-2371-491B-A76B-18A9D4F0E0E6}">
      <dgm:prSet/>
      <dgm:spPr/>
      <dgm:t>
        <a:bodyPr/>
        <a:lstStyle/>
        <a:p>
          <a:endParaRPr lang="en-US"/>
        </a:p>
      </dgm:t>
    </dgm:pt>
    <dgm:pt modelId="{BAF86BBB-8454-45D1-905B-BC4340C1B68D}">
      <dgm:prSet/>
      <dgm:spPr/>
      <dgm:t>
        <a:bodyPr/>
        <a:lstStyle/>
        <a:p>
          <a:r>
            <a:rPr lang="cs-CZ"/>
            <a:t>C = 79 - 70</a:t>
          </a:r>
          <a:endParaRPr lang="en-US"/>
        </a:p>
      </dgm:t>
    </dgm:pt>
    <dgm:pt modelId="{84A5D806-1167-4F32-874E-73236FF88226}" type="parTrans" cxnId="{963A83C0-94E7-4EFE-86F7-3071FBB2434C}">
      <dgm:prSet/>
      <dgm:spPr/>
      <dgm:t>
        <a:bodyPr/>
        <a:lstStyle/>
        <a:p>
          <a:endParaRPr lang="en-US"/>
        </a:p>
      </dgm:t>
    </dgm:pt>
    <dgm:pt modelId="{0F2EB793-215C-458B-B150-BF8DD0907267}" type="sibTrans" cxnId="{963A83C0-94E7-4EFE-86F7-3071FBB2434C}">
      <dgm:prSet/>
      <dgm:spPr/>
      <dgm:t>
        <a:bodyPr/>
        <a:lstStyle/>
        <a:p>
          <a:endParaRPr lang="en-US"/>
        </a:p>
      </dgm:t>
    </dgm:pt>
    <dgm:pt modelId="{B88C9994-CCF3-4C34-BABF-F08CF15AC8B4}">
      <dgm:prSet/>
      <dgm:spPr/>
      <dgm:t>
        <a:bodyPr/>
        <a:lstStyle/>
        <a:p>
          <a:r>
            <a:rPr lang="cs-CZ"/>
            <a:t>D = 69 - 60</a:t>
          </a:r>
          <a:endParaRPr lang="en-US"/>
        </a:p>
      </dgm:t>
    </dgm:pt>
    <dgm:pt modelId="{E61B5D6B-50F9-454B-8092-E1BFBFC67380}" type="parTrans" cxnId="{28FE7B27-5BC7-4780-B386-AF8771DA28CA}">
      <dgm:prSet/>
      <dgm:spPr/>
      <dgm:t>
        <a:bodyPr/>
        <a:lstStyle/>
        <a:p>
          <a:endParaRPr lang="en-US"/>
        </a:p>
      </dgm:t>
    </dgm:pt>
    <dgm:pt modelId="{3B3183DD-147D-4D53-BEBA-BA9C53379C4F}" type="sibTrans" cxnId="{28FE7B27-5BC7-4780-B386-AF8771DA28CA}">
      <dgm:prSet/>
      <dgm:spPr/>
      <dgm:t>
        <a:bodyPr/>
        <a:lstStyle/>
        <a:p>
          <a:endParaRPr lang="en-US"/>
        </a:p>
      </dgm:t>
    </dgm:pt>
    <dgm:pt modelId="{B0B84A77-8C75-4347-8B84-762CC46B76B8}">
      <dgm:prSet/>
      <dgm:spPr/>
      <dgm:t>
        <a:bodyPr/>
        <a:lstStyle/>
        <a:p>
          <a:r>
            <a:rPr lang="cs-CZ"/>
            <a:t>E = 59 - 50</a:t>
          </a:r>
          <a:endParaRPr lang="en-US"/>
        </a:p>
      </dgm:t>
    </dgm:pt>
    <dgm:pt modelId="{83F7204C-6B6F-4C2E-876A-4A155A7E381E}" type="parTrans" cxnId="{890E4AE5-D4A1-402A-B612-E195DD006E1E}">
      <dgm:prSet/>
      <dgm:spPr/>
      <dgm:t>
        <a:bodyPr/>
        <a:lstStyle/>
        <a:p>
          <a:endParaRPr lang="en-US"/>
        </a:p>
      </dgm:t>
    </dgm:pt>
    <dgm:pt modelId="{59C05BCB-8EAF-4550-8C4A-5E7DFF6DA3CE}" type="sibTrans" cxnId="{890E4AE5-D4A1-402A-B612-E195DD006E1E}">
      <dgm:prSet/>
      <dgm:spPr/>
      <dgm:t>
        <a:bodyPr/>
        <a:lstStyle/>
        <a:p>
          <a:endParaRPr lang="en-US"/>
        </a:p>
      </dgm:t>
    </dgm:pt>
    <dgm:pt modelId="{4F9CFF1D-D08B-444E-8618-259F0F0D917B}">
      <dgm:prSet/>
      <dgm:spPr/>
      <dgm:t>
        <a:bodyPr/>
        <a:lstStyle/>
        <a:p>
          <a:r>
            <a:rPr lang="cs-CZ"/>
            <a:t>F = 49 - 0</a:t>
          </a:r>
          <a:endParaRPr lang="en-US"/>
        </a:p>
      </dgm:t>
    </dgm:pt>
    <dgm:pt modelId="{A89A7865-1445-4CF3-A38B-DFB3497393C1}" type="parTrans" cxnId="{8EECC57D-AE3E-4B52-9336-750611DF17A6}">
      <dgm:prSet/>
      <dgm:spPr/>
      <dgm:t>
        <a:bodyPr/>
        <a:lstStyle/>
        <a:p>
          <a:endParaRPr lang="en-US"/>
        </a:p>
      </dgm:t>
    </dgm:pt>
    <dgm:pt modelId="{FE50CE70-CFE5-4C15-B16F-B582781D11BB}" type="sibTrans" cxnId="{8EECC57D-AE3E-4B52-9336-750611DF17A6}">
      <dgm:prSet/>
      <dgm:spPr/>
      <dgm:t>
        <a:bodyPr/>
        <a:lstStyle/>
        <a:p>
          <a:endParaRPr lang="en-US"/>
        </a:p>
      </dgm:t>
    </dgm:pt>
    <dgm:pt modelId="{0127D412-C22F-4095-B385-F859EE3BEB3A}" type="pres">
      <dgm:prSet presAssocID="{732D6B87-92BA-4806-9500-CDDE747980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E97E52B-3C04-4104-A443-58D910621AE2}" type="pres">
      <dgm:prSet presAssocID="{8A6EA7DD-455F-4894-BAB5-21970B16D0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43C2A1-0F05-4706-9DF8-1D724D21C1BC}" type="pres">
      <dgm:prSet presAssocID="{8A6EA7DD-455F-4894-BAB5-21970B16D0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52CABB-DE90-492C-92BA-86E04B6D0ADD}" type="pres">
      <dgm:prSet presAssocID="{B6D78323-AEF8-4699-91AC-F8967A9025C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EC2E5-DE3A-4DA2-B168-A2702927453F}" type="pres">
      <dgm:prSet presAssocID="{B6D78323-AEF8-4699-91AC-F8967A9025C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AB8FE0-6B6A-4056-9F0E-55A9EC3D33AF}" type="presOf" srcId="{AFED01AF-5B88-4F56-A114-6840554ECAEB}" destId="{882EC2E5-DE3A-4DA2-B168-A2702927453F}" srcOrd="0" destOrd="0" presId="urn:microsoft.com/office/officeart/2005/8/layout/vList2"/>
    <dgm:cxn modelId="{2E217E9F-BF70-4469-A52A-DA0059B2AB53}" type="presOf" srcId="{B0B84A77-8C75-4347-8B84-762CC46B76B8}" destId="{882EC2E5-DE3A-4DA2-B168-A2702927453F}" srcOrd="0" destOrd="4" presId="urn:microsoft.com/office/officeart/2005/8/layout/vList2"/>
    <dgm:cxn modelId="{28FE7B27-5BC7-4780-B386-AF8771DA28CA}" srcId="{B6D78323-AEF8-4699-91AC-F8967A9025C1}" destId="{B88C9994-CCF3-4C34-BABF-F08CF15AC8B4}" srcOrd="3" destOrd="0" parTransId="{E61B5D6B-50F9-454B-8092-E1BFBFC67380}" sibTransId="{3B3183DD-147D-4D53-BEBA-BA9C53379C4F}"/>
    <dgm:cxn modelId="{A377CCE0-8EC9-4201-BD86-E6BD9B594CAD}" type="presOf" srcId="{4F9CFF1D-D08B-444E-8618-259F0F0D917B}" destId="{882EC2E5-DE3A-4DA2-B168-A2702927453F}" srcOrd="0" destOrd="5" presId="urn:microsoft.com/office/officeart/2005/8/layout/vList2"/>
    <dgm:cxn modelId="{7CE10F0C-2438-4B0C-B544-07EF122BE8A3}" srcId="{B6D78323-AEF8-4699-91AC-F8967A9025C1}" destId="{AFED01AF-5B88-4F56-A114-6840554ECAEB}" srcOrd="0" destOrd="0" parTransId="{C0DC579E-1688-4B65-88B1-02DAD66AF9CE}" sibTransId="{ED902C76-996F-40E7-B55A-6209BA5C692C}"/>
    <dgm:cxn modelId="{8EECC57D-AE3E-4B52-9336-750611DF17A6}" srcId="{B6D78323-AEF8-4699-91AC-F8967A9025C1}" destId="{4F9CFF1D-D08B-444E-8618-259F0F0D917B}" srcOrd="5" destOrd="0" parTransId="{A89A7865-1445-4CF3-A38B-DFB3497393C1}" sibTransId="{FE50CE70-CFE5-4C15-B16F-B582781D11BB}"/>
    <dgm:cxn modelId="{6CBD7CEE-2371-491B-A76B-18A9D4F0E0E6}" srcId="{B6D78323-AEF8-4699-91AC-F8967A9025C1}" destId="{E8027456-A205-47EB-BD0D-B6A87FF36B1C}" srcOrd="1" destOrd="0" parTransId="{D66B88C9-AB9C-487D-B164-5315B0701AFA}" sibTransId="{252AD890-729D-4DD2-A638-CFF1FBADD37D}"/>
    <dgm:cxn modelId="{AC2BBD7F-8186-47F8-AF16-5C733374E485}" srcId="{732D6B87-92BA-4806-9500-CDDE747980A4}" destId="{B6D78323-AEF8-4699-91AC-F8967A9025C1}" srcOrd="1" destOrd="0" parTransId="{546994B7-DFE8-4FE1-B267-EDFBD4270F91}" sibTransId="{B5CF1A8D-4789-4E92-81CE-638EEFC689EF}"/>
    <dgm:cxn modelId="{91BBBE09-32F9-4A25-922D-E930BA525C22}" srcId="{8A6EA7DD-455F-4894-BAB5-21970B16D053}" destId="{127E64A9-CBD9-407B-B003-21F7535C4869}" srcOrd="0" destOrd="0" parTransId="{D1CE6C71-8B13-4C9C-A25D-18F98C71E53A}" sibTransId="{09895BD7-DBA8-416F-8FB4-4533799880D6}"/>
    <dgm:cxn modelId="{890E4AE5-D4A1-402A-B612-E195DD006E1E}" srcId="{B6D78323-AEF8-4699-91AC-F8967A9025C1}" destId="{B0B84A77-8C75-4347-8B84-762CC46B76B8}" srcOrd="4" destOrd="0" parTransId="{83F7204C-6B6F-4C2E-876A-4A155A7E381E}" sibTransId="{59C05BCB-8EAF-4550-8C4A-5E7DFF6DA3CE}"/>
    <dgm:cxn modelId="{C2210ABF-9F49-433C-87A6-E26F70C22509}" type="presOf" srcId="{8A6EA7DD-455F-4894-BAB5-21970B16D053}" destId="{DE97E52B-3C04-4104-A443-58D910621AE2}" srcOrd="0" destOrd="0" presId="urn:microsoft.com/office/officeart/2005/8/layout/vList2"/>
    <dgm:cxn modelId="{FFD73873-3C99-4CEE-A3AC-F597814A5779}" type="presOf" srcId="{127E64A9-CBD9-407B-B003-21F7535C4869}" destId="{DB43C2A1-0F05-4706-9DF8-1D724D21C1BC}" srcOrd="0" destOrd="0" presId="urn:microsoft.com/office/officeart/2005/8/layout/vList2"/>
    <dgm:cxn modelId="{963A83C0-94E7-4EFE-86F7-3071FBB2434C}" srcId="{B6D78323-AEF8-4699-91AC-F8967A9025C1}" destId="{BAF86BBB-8454-45D1-905B-BC4340C1B68D}" srcOrd="2" destOrd="0" parTransId="{84A5D806-1167-4F32-874E-73236FF88226}" sibTransId="{0F2EB793-215C-458B-B150-BF8DD0907267}"/>
    <dgm:cxn modelId="{A919DC58-97C0-48FA-9B48-D30C1D2B47F1}" type="presOf" srcId="{E8027456-A205-47EB-BD0D-B6A87FF36B1C}" destId="{882EC2E5-DE3A-4DA2-B168-A2702927453F}" srcOrd="0" destOrd="1" presId="urn:microsoft.com/office/officeart/2005/8/layout/vList2"/>
    <dgm:cxn modelId="{6FE6F28D-F5B2-4AAE-8BF1-798B03857D6E}" type="presOf" srcId="{BAF86BBB-8454-45D1-905B-BC4340C1B68D}" destId="{882EC2E5-DE3A-4DA2-B168-A2702927453F}" srcOrd="0" destOrd="2" presId="urn:microsoft.com/office/officeart/2005/8/layout/vList2"/>
    <dgm:cxn modelId="{3A39F7C7-FCA3-479D-9F6E-1ACD9FC31E14}" type="presOf" srcId="{B6D78323-AEF8-4699-91AC-F8967A9025C1}" destId="{7E52CABB-DE90-492C-92BA-86E04B6D0ADD}" srcOrd="0" destOrd="0" presId="urn:microsoft.com/office/officeart/2005/8/layout/vList2"/>
    <dgm:cxn modelId="{7C1B35E7-ECA6-4A1B-A902-0298F0029851}" type="presOf" srcId="{B88C9994-CCF3-4C34-BABF-F08CF15AC8B4}" destId="{882EC2E5-DE3A-4DA2-B168-A2702927453F}" srcOrd="0" destOrd="3" presId="urn:microsoft.com/office/officeart/2005/8/layout/vList2"/>
    <dgm:cxn modelId="{07EFA4B0-1348-429A-8E31-4CFEB65ACBAA}" srcId="{732D6B87-92BA-4806-9500-CDDE747980A4}" destId="{8A6EA7DD-455F-4894-BAB5-21970B16D053}" srcOrd="0" destOrd="0" parTransId="{2845F514-8B61-4206-964F-0B9EF099A018}" sibTransId="{14359163-61ED-4C63-9FFE-2DCAA987F554}"/>
    <dgm:cxn modelId="{220FE600-26C4-40F9-AB28-3F725B5B108F}" type="presOf" srcId="{732D6B87-92BA-4806-9500-CDDE747980A4}" destId="{0127D412-C22F-4095-B385-F859EE3BEB3A}" srcOrd="0" destOrd="0" presId="urn:microsoft.com/office/officeart/2005/8/layout/vList2"/>
    <dgm:cxn modelId="{E510846B-8192-4873-B727-AE00F41896C8}" type="presParOf" srcId="{0127D412-C22F-4095-B385-F859EE3BEB3A}" destId="{DE97E52B-3C04-4104-A443-58D910621AE2}" srcOrd="0" destOrd="0" presId="urn:microsoft.com/office/officeart/2005/8/layout/vList2"/>
    <dgm:cxn modelId="{500ED209-5A9F-406D-892D-54BB89709011}" type="presParOf" srcId="{0127D412-C22F-4095-B385-F859EE3BEB3A}" destId="{DB43C2A1-0F05-4706-9DF8-1D724D21C1BC}" srcOrd="1" destOrd="0" presId="urn:microsoft.com/office/officeart/2005/8/layout/vList2"/>
    <dgm:cxn modelId="{5C4CA27F-FFFF-4424-8BD7-0DDAB9843E20}" type="presParOf" srcId="{0127D412-C22F-4095-B385-F859EE3BEB3A}" destId="{7E52CABB-DE90-492C-92BA-86E04B6D0ADD}" srcOrd="2" destOrd="0" presId="urn:microsoft.com/office/officeart/2005/8/layout/vList2"/>
    <dgm:cxn modelId="{C9639A3B-400C-4A59-A6AA-C58E76739E5A}" type="presParOf" srcId="{0127D412-C22F-4095-B385-F859EE3BEB3A}" destId="{882EC2E5-DE3A-4DA2-B168-A2702927453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27F007-DDF9-4947-9A09-03B255E616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26CF5A-C726-4808-8B2D-BC2601B8870D}">
      <dgm:prSet custT="1"/>
      <dgm:spPr/>
      <dgm:t>
        <a:bodyPr/>
        <a:lstStyle/>
        <a:p>
          <a:r>
            <a:rPr lang="cs-CZ" sz="2900" dirty="0"/>
            <a:t>Vy</a:t>
          </a:r>
          <a:r>
            <a:rPr lang="cs-CZ" sz="2400" dirty="0"/>
            <a:t>ž</a:t>
          </a:r>
          <a:r>
            <a:rPr lang="cs-CZ" sz="2900" dirty="0"/>
            <a:t>aduje se aktivní ú</a:t>
          </a:r>
          <a:r>
            <a:rPr lang="cs-CZ" sz="2400" dirty="0"/>
            <a:t>č</a:t>
          </a:r>
          <a:r>
            <a:rPr lang="cs-CZ" sz="2900" dirty="0"/>
            <a:t>ast na seminá</a:t>
          </a:r>
          <a:r>
            <a:rPr lang="cs-CZ" sz="2400" dirty="0"/>
            <a:t>ř</a:t>
          </a:r>
          <a:r>
            <a:rPr lang="cs-CZ" sz="2900" dirty="0"/>
            <a:t>ích</a:t>
          </a:r>
          <a:endParaRPr lang="en-US" sz="2900" dirty="0"/>
        </a:p>
      </dgm:t>
    </dgm:pt>
    <dgm:pt modelId="{D014CCC4-DFBB-43DF-A54D-941FDA7DA7E2}" type="parTrans" cxnId="{2865E4AD-8B59-421B-A0E7-5C30D68A1C15}">
      <dgm:prSet/>
      <dgm:spPr/>
      <dgm:t>
        <a:bodyPr/>
        <a:lstStyle/>
        <a:p>
          <a:endParaRPr lang="en-US"/>
        </a:p>
      </dgm:t>
    </dgm:pt>
    <dgm:pt modelId="{BBF364EC-0BB7-4481-9F36-E5BCF2EA032F}" type="sibTrans" cxnId="{2865E4AD-8B59-421B-A0E7-5C30D68A1C15}">
      <dgm:prSet/>
      <dgm:spPr/>
      <dgm:t>
        <a:bodyPr/>
        <a:lstStyle/>
        <a:p>
          <a:endParaRPr lang="en-US"/>
        </a:p>
      </dgm:t>
    </dgm:pt>
    <dgm:pt modelId="{744CA31A-A60C-48AC-BA6D-154CA52F1E48}">
      <dgm:prSet custT="1"/>
      <dgm:spPr/>
      <dgm:t>
        <a:bodyPr/>
        <a:lstStyle/>
        <a:p>
          <a:r>
            <a:rPr lang="cs-CZ" sz="2900" dirty="0"/>
            <a:t>Mo</a:t>
          </a:r>
          <a:r>
            <a:rPr lang="cs-CZ" sz="2400" dirty="0"/>
            <a:t>ž</a:t>
          </a:r>
          <a:r>
            <a:rPr lang="cs-CZ" sz="2900" dirty="0"/>
            <a:t>nost získání maximálně 5 bod</a:t>
          </a:r>
          <a:r>
            <a:rPr lang="cs-CZ" sz="2400" dirty="0"/>
            <a:t>ů</a:t>
          </a:r>
          <a:r>
            <a:rPr lang="cs-CZ" sz="2900" dirty="0"/>
            <a:t> ke zkoušce</a:t>
          </a:r>
          <a:endParaRPr lang="en-US" sz="2900" dirty="0"/>
        </a:p>
      </dgm:t>
    </dgm:pt>
    <dgm:pt modelId="{18E49ED1-E9B5-4C5A-B918-56A4457E3F65}" type="parTrans" cxnId="{5F4DE776-8204-42B1-8099-57A26DE1AC15}">
      <dgm:prSet/>
      <dgm:spPr/>
      <dgm:t>
        <a:bodyPr/>
        <a:lstStyle/>
        <a:p>
          <a:endParaRPr lang="en-US"/>
        </a:p>
      </dgm:t>
    </dgm:pt>
    <dgm:pt modelId="{1CCDB3B2-A963-4370-AD6F-495AF05B4929}" type="sibTrans" cxnId="{5F4DE776-8204-42B1-8099-57A26DE1AC15}">
      <dgm:prSet/>
      <dgm:spPr/>
      <dgm:t>
        <a:bodyPr/>
        <a:lstStyle/>
        <a:p>
          <a:endParaRPr lang="en-US"/>
        </a:p>
      </dgm:t>
    </dgm:pt>
    <dgm:pt modelId="{11B4E531-E28E-4F39-B838-CF6600FD76FB}">
      <dgm:prSet custT="1"/>
      <dgm:spPr/>
      <dgm:t>
        <a:bodyPr/>
        <a:lstStyle/>
        <a:p>
          <a:r>
            <a:rPr lang="cs-CZ" sz="2900" dirty="0"/>
            <a:t>Ka</a:t>
          </a:r>
          <a:r>
            <a:rPr lang="cs-CZ" sz="2400" dirty="0"/>
            <a:t>ž</a:t>
          </a:r>
          <a:r>
            <a:rPr lang="cs-CZ" sz="2900" dirty="0"/>
            <a:t>dý týden materiály k prostudování</a:t>
          </a:r>
          <a:endParaRPr lang="en-US" sz="2900" dirty="0"/>
        </a:p>
      </dgm:t>
    </dgm:pt>
    <dgm:pt modelId="{AF7EF5A1-B001-41F3-993E-59CEA14D3B7B}" type="parTrans" cxnId="{28A47216-6CAB-40DE-9352-6112F009955A}">
      <dgm:prSet/>
      <dgm:spPr/>
      <dgm:t>
        <a:bodyPr/>
        <a:lstStyle/>
        <a:p>
          <a:endParaRPr lang="en-US"/>
        </a:p>
      </dgm:t>
    </dgm:pt>
    <dgm:pt modelId="{59447D0A-7C70-4AEE-B088-A8C607931C51}" type="sibTrans" cxnId="{28A47216-6CAB-40DE-9352-6112F009955A}">
      <dgm:prSet/>
      <dgm:spPr/>
      <dgm:t>
        <a:bodyPr/>
        <a:lstStyle/>
        <a:p>
          <a:endParaRPr lang="en-US"/>
        </a:p>
      </dgm:t>
    </dgm:pt>
    <dgm:pt modelId="{B704A9AA-C29F-4758-BBF0-67987F9D4CDB}" type="pres">
      <dgm:prSet presAssocID="{CA27F007-DDF9-4947-9A09-03B255E616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64AE3B-1F71-41FF-8356-06C040609650}" type="pres">
      <dgm:prSet presAssocID="{3E26CF5A-C726-4808-8B2D-BC2601B887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4DCB3E-CD10-4822-A21B-62F4876B5209}" type="pres">
      <dgm:prSet presAssocID="{BBF364EC-0BB7-4481-9F36-E5BCF2EA032F}" presName="spacer" presStyleCnt="0"/>
      <dgm:spPr/>
    </dgm:pt>
    <dgm:pt modelId="{DB92AEA3-8495-4471-9904-4D911F97DCBE}" type="pres">
      <dgm:prSet presAssocID="{744CA31A-A60C-48AC-BA6D-154CA52F1E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CD1FD9-6B45-4253-8B26-DE651A68A2AF}" type="pres">
      <dgm:prSet presAssocID="{1CCDB3B2-A963-4370-AD6F-495AF05B4929}" presName="spacer" presStyleCnt="0"/>
      <dgm:spPr/>
    </dgm:pt>
    <dgm:pt modelId="{DCE2F278-40C5-43BA-8C6B-8FD65FFD05CF}" type="pres">
      <dgm:prSet presAssocID="{11B4E531-E28E-4F39-B838-CF6600FD76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6230BA-12FE-4071-A57D-8C42F023DF9D}" type="presOf" srcId="{11B4E531-E28E-4F39-B838-CF6600FD76FB}" destId="{DCE2F278-40C5-43BA-8C6B-8FD65FFD05CF}" srcOrd="0" destOrd="0" presId="urn:microsoft.com/office/officeart/2005/8/layout/vList2"/>
    <dgm:cxn modelId="{E48DE95C-03D2-4BE0-AD2F-130309CAB9E8}" type="presOf" srcId="{3E26CF5A-C726-4808-8B2D-BC2601B8870D}" destId="{4064AE3B-1F71-41FF-8356-06C040609650}" srcOrd="0" destOrd="0" presId="urn:microsoft.com/office/officeart/2005/8/layout/vList2"/>
    <dgm:cxn modelId="{89F38C48-376C-45F3-99E7-307833D41597}" type="presOf" srcId="{744CA31A-A60C-48AC-BA6D-154CA52F1E48}" destId="{DB92AEA3-8495-4471-9904-4D911F97DCBE}" srcOrd="0" destOrd="0" presId="urn:microsoft.com/office/officeart/2005/8/layout/vList2"/>
    <dgm:cxn modelId="{562DDC47-DDD7-45F8-B99E-0DBD00DE5E0B}" type="presOf" srcId="{CA27F007-DDF9-4947-9A09-03B255E61615}" destId="{B704A9AA-C29F-4758-BBF0-67987F9D4CDB}" srcOrd="0" destOrd="0" presId="urn:microsoft.com/office/officeart/2005/8/layout/vList2"/>
    <dgm:cxn modelId="{2865E4AD-8B59-421B-A0E7-5C30D68A1C15}" srcId="{CA27F007-DDF9-4947-9A09-03B255E61615}" destId="{3E26CF5A-C726-4808-8B2D-BC2601B8870D}" srcOrd="0" destOrd="0" parTransId="{D014CCC4-DFBB-43DF-A54D-941FDA7DA7E2}" sibTransId="{BBF364EC-0BB7-4481-9F36-E5BCF2EA032F}"/>
    <dgm:cxn modelId="{5F4DE776-8204-42B1-8099-57A26DE1AC15}" srcId="{CA27F007-DDF9-4947-9A09-03B255E61615}" destId="{744CA31A-A60C-48AC-BA6D-154CA52F1E48}" srcOrd="1" destOrd="0" parTransId="{18E49ED1-E9B5-4C5A-B918-56A4457E3F65}" sibTransId="{1CCDB3B2-A963-4370-AD6F-495AF05B4929}"/>
    <dgm:cxn modelId="{28A47216-6CAB-40DE-9352-6112F009955A}" srcId="{CA27F007-DDF9-4947-9A09-03B255E61615}" destId="{11B4E531-E28E-4F39-B838-CF6600FD76FB}" srcOrd="2" destOrd="0" parTransId="{AF7EF5A1-B001-41F3-993E-59CEA14D3B7B}" sibTransId="{59447D0A-7C70-4AEE-B088-A8C607931C51}"/>
    <dgm:cxn modelId="{C7687402-D01B-4837-8DD8-115A0A2B3ED5}" type="presParOf" srcId="{B704A9AA-C29F-4758-BBF0-67987F9D4CDB}" destId="{4064AE3B-1F71-41FF-8356-06C040609650}" srcOrd="0" destOrd="0" presId="urn:microsoft.com/office/officeart/2005/8/layout/vList2"/>
    <dgm:cxn modelId="{C615E5E8-3276-41C5-9F66-84B73642BF70}" type="presParOf" srcId="{B704A9AA-C29F-4758-BBF0-67987F9D4CDB}" destId="{904DCB3E-CD10-4822-A21B-62F4876B5209}" srcOrd="1" destOrd="0" presId="urn:microsoft.com/office/officeart/2005/8/layout/vList2"/>
    <dgm:cxn modelId="{AF691A90-D17F-4817-9186-57406A0CEB74}" type="presParOf" srcId="{B704A9AA-C29F-4758-BBF0-67987F9D4CDB}" destId="{DB92AEA3-8495-4471-9904-4D911F97DCBE}" srcOrd="2" destOrd="0" presId="urn:microsoft.com/office/officeart/2005/8/layout/vList2"/>
    <dgm:cxn modelId="{A6FBAC2F-A2A9-49A1-B209-2A288B737F27}" type="presParOf" srcId="{B704A9AA-C29F-4758-BBF0-67987F9D4CDB}" destId="{37CD1FD9-6B45-4253-8B26-DE651A68A2AF}" srcOrd="3" destOrd="0" presId="urn:microsoft.com/office/officeart/2005/8/layout/vList2"/>
    <dgm:cxn modelId="{81E15F5F-BBDA-4097-AA22-97C666DE60D1}" type="presParOf" srcId="{B704A9AA-C29F-4758-BBF0-67987F9D4CDB}" destId="{DCE2F278-40C5-43BA-8C6B-8FD65FFD05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950B31-23FB-4CD6-8098-CB402CA070D5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B7D550BF-DAD3-434A-BB0A-1B091039C519}">
      <dgm:prSet/>
      <dgm:spPr/>
      <dgm:t>
        <a:bodyPr/>
        <a:lstStyle/>
        <a:p>
          <a:r>
            <a:rPr lang="cs-CZ"/>
            <a:t>Téma:</a:t>
          </a:r>
          <a:endParaRPr lang="en-US"/>
        </a:p>
      </dgm:t>
    </dgm:pt>
    <dgm:pt modelId="{50AEA5B0-4262-49F8-9A28-20D6AF80645B}" type="parTrans" cxnId="{DE7F4221-7FE4-42F0-A197-36A947C86823}">
      <dgm:prSet/>
      <dgm:spPr/>
      <dgm:t>
        <a:bodyPr/>
        <a:lstStyle/>
        <a:p>
          <a:endParaRPr lang="en-US"/>
        </a:p>
      </dgm:t>
    </dgm:pt>
    <dgm:pt modelId="{C3CB98A8-8BF3-4231-9E9D-7837FE905784}" type="sibTrans" cxnId="{DE7F4221-7FE4-42F0-A197-36A947C86823}">
      <dgm:prSet/>
      <dgm:spPr/>
      <dgm:t>
        <a:bodyPr/>
        <a:lstStyle/>
        <a:p>
          <a:endParaRPr lang="en-US"/>
        </a:p>
      </dgm:t>
    </dgm:pt>
    <dgm:pt modelId="{D5B97689-4E47-477B-B271-9FC0F7B9A915}">
      <dgm:prSet/>
      <dgm:spPr/>
      <dgm:t>
        <a:bodyPr/>
        <a:lstStyle/>
        <a:p>
          <a:r>
            <a:rPr lang="cs-CZ"/>
            <a:t>První možnost – fiktivní založení společnosti, popis řízení a fungování fiktivní společnosti</a:t>
          </a:r>
          <a:endParaRPr lang="en-US"/>
        </a:p>
      </dgm:t>
    </dgm:pt>
    <dgm:pt modelId="{7B26F069-4D46-404F-925E-F874F1AB6E70}" type="parTrans" cxnId="{44B6A6D2-9D85-4177-96F4-B0CC197FDF42}">
      <dgm:prSet/>
      <dgm:spPr/>
      <dgm:t>
        <a:bodyPr/>
        <a:lstStyle/>
        <a:p>
          <a:endParaRPr lang="en-US"/>
        </a:p>
      </dgm:t>
    </dgm:pt>
    <dgm:pt modelId="{55C8438E-405F-4B0F-8E57-7F78F80B72C8}" type="sibTrans" cxnId="{44B6A6D2-9D85-4177-96F4-B0CC197FDF42}">
      <dgm:prSet/>
      <dgm:spPr/>
      <dgm:t>
        <a:bodyPr/>
        <a:lstStyle/>
        <a:p>
          <a:endParaRPr lang="en-US"/>
        </a:p>
      </dgm:t>
    </dgm:pt>
    <dgm:pt modelId="{72FAF5C8-C7F1-4DC0-9121-840AF741D0B7}">
      <dgm:prSet/>
      <dgm:spPr/>
      <dgm:t>
        <a:bodyPr/>
        <a:lstStyle/>
        <a:p>
          <a:r>
            <a:rPr lang="cs-CZ" dirty="0"/>
            <a:t>Druhá možnost -  výběr reálně existující společnosti, popis řízení a fungování společnosti</a:t>
          </a:r>
          <a:endParaRPr lang="en-US" dirty="0"/>
        </a:p>
      </dgm:t>
    </dgm:pt>
    <dgm:pt modelId="{8B87ACF4-325F-4483-9781-32DE9AC9C656}" type="parTrans" cxnId="{0ADABD73-B1D6-467E-B9F1-B7FFB210C866}">
      <dgm:prSet/>
      <dgm:spPr/>
      <dgm:t>
        <a:bodyPr/>
        <a:lstStyle/>
        <a:p>
          <a:endParaRPr lang="en-US"/>
        </a:p>
      </dgm:t>
    </dgm:pt>
    <dgm:pt modelId="{B028F9AE-0F71-48F5-BF2E-5FDE27DCC7E4}" type="sibTrans" cxnId="{0ADABD73-B1D6-467E-B9F1-B7FFB210C866}">
      <dgm:prSet/>
      <dgm:spPr/>
      <dgm:t>
        <a:bodyPr/>
        <a:lstStyle/>
        <a:p>
          <a:endParaRPr lang="en-US"/>
        </a:p>
      </dgm:t>
    </dgm:pt>
    <dgm:pt modelId="{CD8E2F9F-3B89-42BC-AD27-4D6943E2BD38}">
      <dgm:prSet/>
      <dgm:spPr/>
      <dgm:t>
        <a:bodyPr/>
        <a:lstStyle/>
        <a:p>
          <a:r>
            <a:rPr lang="cs-CZ"/>
            <a:t>Termín a forma odevzdání:</a:t>
          </a:r>
          <a:endParaRPr lang="en-US"/>
        </a:p>
      </dgm:t>
    </dgm:pt>
    <dgm:pt modelId="{DDC99E9A-0F55-4FD9-BD96-D00BA3577116}" type="parTrans" cxnId="{CEC58EDC-EEE2-43E8-A59E-342CB463081D}">
      <dgm:prSet/>
      <dgm:spPr/>
      <dgm:t>
        <a:bodyPr/>
        <a:lstStyle/>
        <a:p>
          <a:endParaRPr lang="en-US"/>
        </a:p>
      </dgm:t>
    </dgm:pt>
    <dgm:pt modelId="{0AA057F1-1FCE-4547-AD5C-2772F5FFEC7D}" type="sibTrans" cxnId="{CEC58EDC-EEE2-43E8-A59E-342CB463081D}">
      <dgm:prSet/>
      <dgm:spPr/>
      <dgm:t>
        <a:bodyPr/>
        <a:lstStyle/>
        <a:p>
          <a:endParaRPr lang="en-US"/>
        </a:p>
      </dgm:t>
    </dgm:pt>
    <dgm:pt modelId="{554D15EE-BF3F-4CD6-A82E-0FB828E0A394}">
      <dgm:prSet/>
      <dgm:spPr/>
      <dgm:t>
        <a:bodyPr/>
        <a:lstStyle/>
        <a:p>
          <a:r>
            <a:rPr lang="cs-CZ" dirty="0"/>
            <a:t>1. 5. 2023 do 23:00 </a:t>
          </a:r>
          <a:r>
            <a:rPr lang="cs-CZ" dirty="0" smtClean="0"/>
            <a:t>(ve formátu </a:t>
          </a:r>
          <a:r>
            <a:rPr lang="cs-CZ" dirty="0" err="1" smtClean="0"/>
            <a:t>pdf</a:t>
          </a:r>
          <a:r>
            <a:rPr lang="cs-CZ" dirty="0" smtClean="0"/>
            <a:t>.)</a:t>
          </a:r>
          <a:endParaRPr lang="en-US" dirty="0"/>
        </a:p>
      </dgm:t>
    </dgm:pt>
    <dgm:pt modelId="{919F0C24-5C2E-4B91-B2BA-B23BFECF89B2}" type="parTrans" cxnId="{C9671A1B-FF78-41B5-A8B7-D64E39AD69DF}">
      <dgm:prSet/>
      <dgm:spPr/>
      <dgm:t>
        <a:bodyPr/>
        <a:lstStyle/>
        <a:p>
          <a:endParaRPr lang="en-US"/>
        </a:p>
      </dgm:t>
    </dgm:pt>
    <dgm:pt modelId="{0A0CECA4-20F8-4CFB-884D-1BBFB695C5D2}" type="sibTrans" cxnId="{C9671A1B-FF78-41B5-A8B7-D64E39AD69DF}">
      <dgm:prSet/>
      <dgm:spPr/>
      <dgm:t>
        <a:bodyPr/>
        <a:lstStyle/>
        <a:p>
          <a:endParaRPr lang="en-US"/>
        </a:p>
      </dgm:t>
    </dgm:pt>
    <dgm:pt modelId="{148F1C66-9D66-4E0B-90C1-E8FB8F42D3A3}">
      <dgm:prSet/>
      <dgm:spPr/>
      <dgm:t>
        <a:bodyPr/>
        <a:lstStyle/>
        <a:p>
          <a:r>
            <a:rPr lang="cs-CZ"/>
            <a:t>Přes odevzdávárnu do složky Seminární práce_Krejčí</a:t>
          </a:r>
          <a:endParaRPr lang="en-US"/>
        </a:p>
      </dgm:t>
    </dgm:pt>
    <dgm:pt modelId="{07CA759D-55A3-43D9-ADC2-1306135559FA}" type="parTrans" cxnId="{64602F5A-3551-4C58-8123-7140D3CC0781}">
      <dgm:prSet/>
      <dgm:spPr/>
      <dgm:t>
        <a:bodyPr/>
        <a:lstStyle/>
        <a:p>
          <a:endParaRPr lang="en-US"/>
        </a:p>
      </dgm:t>
    </dgm:pt>
    <dgm:pt modelId="{816D5364-320B-4BE0-913C-94AC724F6050}" type="sibTrans" cxnId="{64602F5A-3551-4C58-8123-7140D3CC0781}">
      <dgm:prSet/>
      <dgm:spPr/>
      <dgm:t>
        <a:bodyPr/>
        <a:lstStyle/>
        <a:p>
          <a:endParaRPr lang="en-US"/>
        </a:p>
      </dgm:t>
    </dgm:pt>
    <dgm:pt modelId="{C6952BD1-86FA-40AC-AA8E-5F404260FCD2}">
      <dgm:prSet/>
      <dgm:spPr/>
      <dgm:t>
        <a:bodyPr/>
        <a:lstStyle/>
        <a:p>
          <a:r>
            <a:rPr lang="cs-CZ"/>
            <a:t>Způsob zpracování:</a:t>
          </a:r>
          <a:endParaRPr lang="en-US"/>
        </a:p>
      </dgm:t>
    </dgm:pt>
    <dgm:pt modelId="{B8171A2A-48BF-4EE2-B38A-3779F9176348}" type="parTrans" cxnId="{A6C2B050-10F2-4E87-8447-27524BA14B18}">
      <dgm:prSet/>
      <dgm:spPr/>
      <dgm:t>
        <a:bodyPr/>
        <a:lstStyle/>
        <a:p>
          <a:endParaRPr lang="en-US"/>
        </a:p>
      </dgm:t>
    </dgm:pt>
    <dgm:pt modelId="{7CFC4221-16B0-4281-8DC6-F36694332C8F}" type="sibTrans" cxnId="{A6C2B050-10F2-4E87-8447-27524BA14B18}">
      <dgm:prSet/>
      <dgm:spPr/>
      <dgm:t>
        <a:bodyPr/>
        <a:lstStyle/>
        <a:p>
          <a:endParaRPr lang="en-US"/>
        </a:p>
      </dgm:t>
    </dgm:pt>
    <dgm:pt modelId="{5E230705-AEDD-4FDA-9343-5A68B63BA886}">
      <dgm:prSet/>
      <dgm:spPr/>
      <dgm:t>
        <a:bodyPr/>
        <a:lstStyle/>
        <a:p>
          <a:r>
            <a:rPr lang="cs-CZ"/>
            <a:t>Individuální zpracování práce</a:t>
          </a:r>
          <a:endParaRPr lang="en-US"/>
        </a:p>
      </dgm:t>
    </dgm:pt>
    <dgm:pt modelId="{0EA26460-E7DA-4B30-AEC1-D9DF797DE3E1}" type="parTrans" cxnId="{DEC48BE8-09DA-4E7F-897F-B213E4AF0023}">
      <dgm:prSet/>
      <dgm:spPr/>
      <dgm:t>
        <a:bodyPr/>
        <a:lstStyle/>
        <a:p>
          <a:endParaRPr lang="en-US"/>
        </a:p>
      </dgm:t>
    </dgm:pt>
    <dgm:pt modelId="{A7704992-774F-42D9-AD9D-577A57D9BE62}" type="sibTrans" cxnId="{DEC48BE8-09DA-4E7F-897F-B213E4AF0023}">
      <dgm:prSet/>
      <dgm:spPr/>
      <dgm:t>
        <a:bodyPr/>
        <a:lstStyle/>
        <a:p>
          <a:endParaRPr lang="en-US"/>
        </a:p>
      </dgm:t>
    </dgm:pt>
    <dgm:pt modelId="{FBDE35DA-E353-4FAB-B846-B6E67F33A576}">
      <dgm:prSet/>
      <dgm:spPr/>
      <dgm:t>
        <a:bodyPr/>
        <a:lstStyle/>
        <a:p>
          <a:r>
            <a:rPr lang="cs-CZ"/>
            <a:t>Rozsah:</a:t>
          </a:r>
          <a:endParaRPr lang="en-US"/>
        </a:p>
      </dgm:t>
    </dgm:pt>
    <dgm:pt modelId="{1AC2C3F9-8DED-4DB7-B67D-DD1ACCA5E816}" type="parTrans" cxnId="{22F9A374-9CEB-44C0-B295-C2E335FFE62B}">
      <dgm:prSet/>
      <dgm:spPr/>
      <dgm:t>
        <a:bodyPr/>
        <a:lstStyle/>
        <a:p>
          <a:endParaRPr lang="en-US"/>
        </a:p>
      </dgm:t>
    </dgm:pt>
    <dgm:pt modelId="{4367E7CE-9AE2-45E5-B082-E132A0A6D3C5}" type="sibTrans" cxnId="{22F9A374-9CEB-44C0-B295-C2E335FFE62B}">
      <dgm:prSet/>
      <dgm:spPr/>
      <dgm:t>
        <a:bodyPr/>
        <a:lstStyle/>
        <a:p>
          <a:endParaRPr lang="en-US"/>
        </a:p>
      </dgm:t>
    </dgm:pt>
    <dgm:pt modelId="{9C122BE6-C2C6-4AC3-8470-F0A0F52975CD}">
      <dgm:prSet/>
      <dgm:spPr/>
      <dgm:t>
        <a:bodyPr/>
        <a:lstStyle/>
        <a:p>
          <a:r>
            <a:rPr lang="cs-CZ" sz="1600" dirty="0"/>
            <a:t>5 – 10 stran (předmětem rozsahu je samotný obsah práce)</a:t>
          </a:r>
          <a:endParaRPr lang="en-US" sz="1600" dirty="0"/>
        </a:p>
      </dgm:t>
    </dgm:pt>
    <dgm:pt modelId="{0F8F5C9C-CABA-4949-A443-48C777402307}" type="parTrans" cxnId="{7D80A749-B3FD-4185-AF38-A569775A4EFA}">
      <dgm:prSet/>
      <dgm:spPr/>
      <dgm:t>
        <a:bodyPr/>
        <a:lstStyle/>
        <a:p>
          <a:endParaRPr lang="en-US"/>
        </a:p>
      </dgm:t>
    </dgm:pt>
    <dgm:pt modelId="{4262B8BB-F1D6-41F1-8876-C9104710EC70}" type="sibTrans" cxnId="{7D80A749-B3FD-4185-AF38-A569775A4EFA}">
      <dgm:prSet/>
      <dgm:spPr/>
      <dgm:t>
        <a:bodyPr/>
        <a:lstStyle/>
        <a:p>
          <a:endParaRPr lang="en-US"/>
        </a:p>
      </dgm:t>
    </dgm:pt>
    <dgm:pt modelId="{658B0F2C-4CEB-45A7-8691-99FB6FD557D8}">
      <dgm:prSet custT="1"/>
      <dgm:spPr/>
      <dgm:t>
        <a:bodyPr/>
        <a:lstStyle/>
        <a:p>
          <a:r>
            <a:rPr lang="cs-CZ" sz="1600" dirty="0"/>
            <a:t>Dle pot</a:t>
          </a:r>
          <a:r>
            <a:rPr lang="cs-CZ" sz="1400" dirty="0"/>
            <a:t>ř</a:t>
          </a:r>
          <a:r>
            <a:rPr lang="cs-CZ" sz="1600" dirty="0"/>
            <a:t>eby mohou být i nákresy a fotky</a:t>
          </a:r>
          <a:endParaRPr lang="en-US" sz="1600" dirty="0"/>
        </a:p>
      </dgm:t>
    </dgm:pt>
    <dgm:pt modelId="{EF0396CE-39F8-4453-93B5-6ECDFC9502DE}" type="parTrans" cxnId="{956B715D-DD99-4BFD-A2C4-9B5CA3F919DD}">
      <dgm:prSet/>
      <dgm:spPr/>
      <dgm:t>
        <a:bodyPr/>
        <a:lstStyle/>
        <a:p>
          <a:endParaRPr lang="cs-CZ"/>
        </a:p>
      </dgm:t>
    </dgm:pt>
    <dgm:pt modelId="{D8381A9A-8CC3-41E4-AA79-147B7412477A}" type="sibTrans" cxnId="{956B715D-DD99-4BFD-A2C4-9B5CA3F919DD}">
      <dgm:prSet/>
      <dgm:spPr/>
      <dgm:t>
        <a:bodyPr/>
        <a:lstStyle/>
        <a:p>
          <a:endParaRPr lang="cs-CZ"/>
        </a:p>
      </dgm:t>
    </dgm:pt>
    <dgm:pt modelId="{91B19AB4-68FB-49E1-BABD-C26D89A660BC}" type="pres">
      <dgm:prSet presAssocID="{21950B31-23FB-4CD6-8098-CB402CA070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D83798-200E-47E4-8717-216AEDEA4CC7}" type="pres">
      <dgm:prSet presAssocID="{B7D550BF-DAD3-434A-BB0A-1B091039C519}" presName="parentLin" presStyleCnt="0"/>
      <dgm:spPr/>
    </dgm:pt>
    <dgm:pt modelId="{38261516-77CA-48EE-BB63-A1B1B186A176}" type="pres">
      <dgm:prSet presAssocID="{B7D550BF-DAD3-434A-BB0A-1B091039C51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CB53F3CD-7CED-4D91-B47F-DBD495F917A7}" type="pres">
      <dgm:prSet presAssocID="{B7D550BF-DAD3-434A-BB0A-1B091039C5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FCCD4E-11C8-4405-BFBD-2C937DFE941C}" type="pres">
      <dgm:prSet presAssocID="{B7D550BF-DAD3-434A-BB0A-1B091039C519}" presName="negativeSpace" presStyleCnt="0"/>
      <dgm:spPr/>
    </dgm:pt>
    <dgm:pt modelId="{C4E2F007-49E5-4F02-81E4-C80B0BD12420}" type="pres">
      <dgm:prSet presAssocID="{B7D550BF-DAD3-434A-BB0A-1B091039C519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52B516-4CBA-4A8B-A3EE-7E40470469F0}" type="pres">
      <dgm:prSet presAssocID="{C3CB98A8-8BF3-4231-9E9D-7837FE905784}" presName="spaceBetweenRectangles" presStyleCnt="0"/>
      <dgm:spPr/>
    </dgm:pt>
    <dgm:pt modelId="{FBAE0294-38E3-4627-A39D-DD660416B460}" type="pres">
      <dgm:prSet presAssocID="{CD8E2F9F-3B89-42BC-AD27-4D6943E2BD38}" presName="parentLin" presStyleCnt="0"/>
      <dgm:spPr/>
    </dgm:pt>
    <dgm:pt modelId="{F8899B31-4714-4081-9917-054523621797}" type="pres">
      <dgm:prSet presAssocID="{CD8E2F9F-3B89-42BC-AD27-4D6943E2BD3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6185F75E-20DE-40E7-897F-559AC735A29A}" type="pres">
      <dgm:prSet presAssocID="{CD8E2F9F-3B89-42BC-AD27-4D6943E2BD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33DCE6-02F3-4659-9B03-016357700FE3}" type="pres">
      <dgm:prSet presAssocID="{CD8E2F9F-3B89-42BC-AD27-4D6943E2BD38}" presName="negativeSpace" presStyleCnt="0"/>
      <dgm:spPr/>
    </dgm:pt>
    <dgm:pt modelId="{DCE0C945-81E6-499B-BA16-51DAC5B4DB11}" type="pres">
      <dgm:prSet presAssocID="{CD8E2F9F-3B89-42BC-AD27-4D6943E2BD3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BF6ECF-A7CC-4C6C-ADD2-645548C33887}" type="pres">
      <dgm:prSet presAssocID="{0AA057F1-1FCE-4547-AD5C-2772F5FFEC7D}" presName="spaceBetweenRectangles" presStyleCnt="0"/>
      <dgm:spPr/>
    </dgm:pt>
    <dgm:pt modelId="{AA7CE540-F2B0-4379-86D9-F0CE529604B7}" type="pres">
      <dgm:prSet presAssocID="{C6952BD1-86FA-40AC-AA8E-5F404260FCD2}" presName="parentLin" presStyleCnt="0"/>
      <dgm:spPr/>
    </dgm:pt>
    <dgm:pt modelId="{E0FC293D-3683-4822-A2CB-F7FC6F932831}" type="pres">
      <dgm:prSet presAssocID="{C6952BD1-86FA-40AC-AA8E-5F404260FCD2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8503C0C7-AA91-437D-8548-693BE8805362}" type="pres">
      <dgm:prSet presAssocID="{C6952BD1-86FA-40AC-AA8E-5F404260FCD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44AE66-99CB-4607-A0EB-6E1323FDFF89}" type="pres">
      <dgm:prSet presAssocID="{C6952BD1-86FA-40AC-AA8E-5F404260FCD2}" presName="negativeSpace" presStyleCnt="0"/>
      <dgm:spPr/>
    </dgm:pt>
    <dgm:pt modelId="{EBD13E96-5651-43C5-9817-ED391F7178F4}" type="pres">
      <dgm:prSet presAssocID="{C6952BD1-86FA-40AC-AA8E-5F404260FCD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E19331-BF58-40FD-9846-879F96722725}" type="pres">
      <dgm:prSet presAssocID="{7CFC4221-16B0-4281-8DC6-F36694332C8F}" presName="spaceBetweenRectangles" presStyleCnt="0"/>
      <dgm:spPr/>
    </dgm:pt>
    <dgm:pt modelId="{01F2B045-9F09-4370-9C5E-08C08BAAACDD}" type="pres">
      <dgm:prSet presAssocID="{FBDE35DA-E353-4FAB-B846-B6E67F33A576}" presName="parentLin" presStyleCnt="0"/>
      <dgm:spPr/>
    </dgm:pt>
    <dgm:pt modelId="{0C669A9A-B04D-438A-A242-8A156DA70B83}" type="pres">
      <dgm:prSet presAssocID="{FBDE35DA-E353-4FAB-B846-B6E67F33A576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FE180FEF-29E2-4143-AF5F-B32478DAB3EF}" type="pres">
      <dgm:prSet presAssocID="{FBDE35DA-E353-4FAB-B846-B6E67F33A57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91CD2C-DE86-446D-9D16-F7AD1C7CE604}" type="pres">
      <dgm:prSet presAssocID="{FBDE35DA-E353-4FAB-B846-B6E67F33A576}" presName="negativeSpace" presStyleCnt="0"/>
      <dgm:spPr/>
    </dgm:pt>
    <dgm:pt modelId="{76239010-70BD-4CDB-97B9-AAB0C7E50A27}" type="pres">
      <dgm:prSet presAssocID="{FBDE35DA-E353-4FAB-B846-B6E67F33A57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A87164-0D2C-4269-8253-5742DAB92894}" type="presOf" srcId="{CD8E2F9F-3B89-42BC-AD27-4D6943E2BD38}" destId="{6185F75E-20DE-40E7-897F-559AC735A29A}" srcOrd="1" destOrd="0" presId="urn:microsoft.com/office/officeart/2005/8/layout/list1"/>
    <dgm:cxn modelId="{44B6A6D2-9D85-4177-96F4-B0CC197FDF42}" srcId="{B7D550BF-DAD3-434A-BB0A-1B091039C519}" destId="{D5B97689-4E47-477B-B271-9FC0F7B9A915}" srcOrd="0" destOrd="0" parTransId="{7B26F069-4D46-404F-925E-F874F1AB6E70}" sibTransId="{55C8438E-405F-4B0F-8E57-7F78F80B72C8}"/>
    <dgm:cxn modelId="{7C052F66-64D1-430A-B497-92587C00416E}" type="presOf" srcId="{148F1C66-9D66-4E0B-90C1-E8FB8F42D3A3}" destId="{DCE0C945-81E6-499B-BA16-51DAC5B4DB11}" srcOrd="0" destOrd="1" presId="urn:microsoft.com/office/officeart/2005/8/layout/list1"/>
    <dgm:cxn modelId="{B988F6B0-5C4F-4622-89CF-BABB410C3F6A}" type="presOf" srcId="{CD8E2F9F-3B89-42BC-AD27-4D6943E2BD38}" destId="{F8899B31-4714-4081-9917-054523621797}" srcOrd="0" destOrd="0" presId="urn:microsoft.com/office/officeart/2005/8/layout/list1"/>
    <dgm:cxn modelId="{7E4658B1-CCAC-41AA-A5F3-A47A437743F8}" type="presOf" srcId="{C6952BD1-86FA-40AC-AA8E-5F404260FCD2}" destId="{8503C0C7-AA91-437D-8548-693BE8805362}" srcOrd="1" destOrd="0" presId="urn:microsoft.com/office/officeart/2005/8/layout/list1"/>
    <dgm:cxn modelId="{2627FB84-D983-475E-A132-E43A3F3D60DE}" type="presOf" srcId="{72FAF5C8-C7F1-4DC0-9121-840AF741D0B7}" destId="{C4E2F007-49E5-4F02-81E4-C80B0BD12420}" srcOrd="0" destOrd="1" presId="urn:microsoft.com/office/officeart/2005/8/layout/list1"/>
    <dgm:cxn modelId="{19B7655D-E33A-44F6-86DD-F9E4C157A75C}" type="presOf" srcId="{658B0F2C-4CEB-45A7-8691-99FB6FD557D8}" destId="{76239010-70BD-4CDB-97B9-AAB0C7E50A27}" srcOrd="0" destOrd="1" presId="urn:microsoft.com/office/officeart/2005/8/layout/list1"/>
    <dgm:cxn modelId="{21223AD5-195A-45D1-A8BC-69F0916F64A3}" type="presOf" srcId="{D5B97689-4E47-477B-B271-9FC0F7B9A915}" destId="{C4E2F007-49E5-4F02-81E4-C80B0BD12420}" srcOrd="0" destOrd="0" presId="urn:microsoft.com/office/officeart/2005/8/layout/list1"/>
    <dgm:cxn modelId="{DE3F60BA-00D6-4494-A217-24E8D7B07AAB}" type="presOf" srcId="{FBDE35DA-E353-4FAB-B846-B6E67F33A576}" destId="{FE180FEF-29E2-4143-AF5F-B32478DAB3EF}" srcOrd="1" destOrd="0" presId="urn:microsoft.com/office/officeart/2005/8/layout/list1"/>
    <dgm:cxn modelId="{22F9A374-9CEB-44C0-B295-C2E335FFE62B}" srcId="{21950B31-23FB-4CD6-8098-CB402CA070D5}" destId="{FBDE35DA-E353-4FAB-B846-B6E67F33A576}" srcOrd="3" destOrd="0" parTransId="{1AC2C3F9-8DED-4DB7-B67D-DD1ACCA5E816}" sibTransId="{4367E7CE-9AE2-45E5-B082-E132A0A6D3C5}"/>
    <dgm:cxn modelId="{10466E0B-EC2A-4DA5-8A38-8C0CBFE567FA}" type="presOf" srcId="{554D15EE-BF3F-4CD6-A82E-0FB828E0A394}" destId="{DCE0C945-81E6-499B-BA16-51DAC5B4DB11}" srcOrd="0" destOrd="0" presId="urn:microsoft.com/office/officeart/2005/8/layout/list1"/>
    <dgm:cxn modelId="{DEC48BE8-09DA-4E7F-897F-B213E4AF0023}" srcId="{C6952BD1-86FA-40AC-AA8E-5F404260FCD2}" destId="{5E230705-AEDD-4FDA-9343-5A68B63BA886}" srcOrd="0" destOrd="0" parTransId="{0EA26460-E7DA-4B30-AEC1-D9DF797DE3E1}" sibTransId="{A7704992-774F-42D9-AD9D-577A57D9BE62}"/>
    <dgm:cxn modelId="{B646A92C-F097-4E19-9FA0-C3813EDE8B11}" type="presOf" srcId="{5E230705-AEDD-4FDA-9343-5A68B63BA886}" destId="{EBD13E96-5651-43C5-9817-ED391F7178F4}" srcOrd="0" destOrd="0" presId="urn:microsoft.com/office/officeart/2005/8/layout/list1"/>
    <dgm:cxn modelId="{74DDB8F4-256E-428E-ABC8-C1054E2E0105}" type="presOf" srcId="{9C122BE6-C2C6-4AC3-8470-F0A0F52975CD}" destId="{76239010-70BD-4CDB-97B9-AAB0C7E50A27}" srcOrd="0" destOrd="0" presId="urn:microsoft.com/office/officeart/2005/8/layout/list1"/>
    <dgm:cxn modelId="{64602F5A-3551-4C58-8123-7140D3CC0781}" srcId="{CD8E2F9F-3B89-42BC-AD27-4D6943E2BD38}" destId="{148F1C66-9D66-4E0B-90C1-E8FB8F42D3A3}" srcOrd="1" destOrd="0" parTransId="{07CA759D-55A3-43D9-ADC2-1306135559FA}" sibTransId="{816D5364-320B-4BE0-913C-94AC724F6050}"/>
    <dgm:cxn modelId="{DE7F4221-7FE4-42F0-A197-36A947C86823}" srcId="{21950B31-23FB-4CD6-8098-CB402CA070D5}" destId="{B7D550BF-DAD3-434A-BB0A-1B091039C519}" srcOrd="0" destOrd="0" parTransId="{50AEA5B0-4262-49F8-9A28-20D6AF80645B}" sibTransId="{C3CB98A8-8BF3-4231-9E9D-7837FE905784}"/>
    <dgm:cxn modelId="{CEC58EDC-EEE2-43E8-A59E-342CB463081D}" srcId="{21950B31-23FB-4CD6-8098-CB402CA070D5}" destId="{CD8E2F9F-3B89-42BC-AD27-4D6943E2BD38}" srcOrd="1" destOrd="0" parTransId="{DDC99E9A-0F55-4FD9-BD96-D00BA3577116}" sibTransId="{0AA057F1-1FCE-4547-AD5C-2772F5FFEC7D}"/>
    <dgm:cxn modelId="{080E9AA5-B5E1-4880-A7A3-49744EE5C7D7}" type="presOf" srcId="{C6952BD1-86FA-40AC-AA8E-5F404260FCD2}" destId="{E0FC293D-3683-4822-A2CB-F7FC6F932831}" srcOrd="0" destOrd="0" presId="urn:microsoft.com/office/officeart/2005/8/layout/list1"/>
    <dgm:cxn modelId="{A33F370E-633B-4586-9914-0EF6651BAA2D}" type="presOf" srcId="{B7D550BF-DAD3-434A-BB0A-1B091039C519}" destId="{CB53F3CD-7CED-4D91-B47F-DBD495F917A7}" srcOrd="1" destOrd="0" presId="urn:microsoft.com/office/officeart/2005/8/layout/list1"/>
    <dgm:cxn modelId="{956B715D-DD99-4BFD-A2C4-9B5CA3F919DD}" srcId="{FBDE35DA-E353-4FAB-B846-B6E67F33A576}" destId="{658B0F2C-4CEB-45A7-8691-99FB6FD557D8}" srcOrd="1" destOrd="0" parTransId="{EF0396CE-39F8-4453-93B5-6ECDFC9502DE}" sibTransId="{D8381A9A-8CC3-41E4-AA79-147B7412477A}"/>
    <dgm:cxn modelId="{1906FB07-D02F-4037-B26A-AD6ADA229562}" type="presOf" srcId="{B7D550BF-DAD3-434A-BB0A-1B091039C519}" destId="{38261516-77CA-48EE-BB63-A1B1B186A176}" srcOrd="0" destOrd="0" presId="urn:microsoft.com/office/officeart/2005/8/layout/list1"/>
    <dgm:cxn modelId="{A6C2B050-10F2-4E87-8447-27524BA14B18}" srcId="{21950B31-23FB-4CD6-8098-CB402CA070D5}" destId="{C6952BD1-86FA-40AC-AA8E-5F404260FCD2}" srcOrd="2" destOrd="0" parTransId="{B8171A2A-48BF-4EE2-B38A-3779F9176348}" sibTransId="{7CFC4221-16B0-4281-8DC6-F36694332C8F}"/>
    <dgm:cxn modelId="{7D80A749-B3FD-4185-AF38-A569775A4EFA}" srcId="{FBDE35DA-E353-4FAB-B846-B6E67F33A576}" destId="{9C122BE6-C2C6-4AC3-8470-F0A0F52975CD}" srcOrd="0" destOrd="0" parTransId="{0F8F5C9C-CABA-4949-A443-48C777402307}" sibTransId="{4262B8BB-F1D6-41F1-8876-C9104710EC70}"/>
    <dgm:cxn modelId="{42A25F44-1CE3-41AC-B654-F88F0E082E0F}" type="presOf" srcId="{FBDE35DA-E353-4FAB-B846-B6E67F33A576}" destId="{0C669A9A-B04D-438A-A242-8A156DA70B83}" srcOrd="0" destOrd="0" presId="urn:microsoft.com/office/officeart/2005/8/layout/list1"/>
    <dgm:cxn modelId="{C9671A1B-FF78-41B5-A8B7-D64E39AD69DF}" srcId="{CD8E2F9F-3B89-42BC-AD27-4D6943E2BD38}" destId="{554D15EE-BF3F-4CD6-A82E-0FB828E0A394}" srcOrd="0" destOrd="0" parTransId="{919F0C24-5C2E-4B91-B2BA-B23BFECF89B2}" sibTransId="{0A0CECA4-20F8-4CFB-884D-1BBFB695C5D2}"/>
    <dgm:cxn modelId="{C0484F7B-F366-4882-853C-B11BCCE8EE75}" type="presOf" srcId="{21950B31-23FB-4CD6-8098-CB402CA070D5}" destId="{91B19AB4-68FB-49E1-BABD-C26D89A660BC}" srcOrd="0" destOrd="0" presId="urn:microsoft.com/office/officeart/2005/8/layout/list1"/>
    <dgm:cxn modelId="{0ADABD73-B1D6-467E-B9F1-B7FFB210C866}" srcId="{B7D550BF-DAD3-434A-BB0A-1B091039C519}" destId="{72FAF5C8-C7F1-4DC0-9121-840AF741D0B7}" srcOrd="1" destOrd="0" parTransId="{8B87ACF4-325F-4483-9781-32DE9AC9C656}" sibTransId="{B028F9AE-0F71-48F5-BF2E-5FDE27DCC7E4}"/>
    <dgm:cxn modelId="{D60F1045-B970-4C0C-9615-5E30A1B698D1}" type="presParOf" srcId="{91B19AB4-68FB-49E1-BABD-C26D89A660BC}" destId="{2FD83798-200E-47E4-8717-216AEDEA4CC7}" srcOrd="0" destOrd="0" presId="urn:microsoft.com/office/officeart/2005/8/layout/list1"/>
    <dgm:cxn modelId="{E3A20F49-DCC7-440B-955F-8DC20937949C}" type="presParOf" srcId="{2FD83798-200E-47E4-8717-216AEDEA4CC7}" destId="{38261516-77CA-48EE-BB63-A1B1B186A176}" srcOrd="0" destOrd="0" presId="urn:microsoft.com/office/officeart/2005/8/layout/list1"/>
    <dgm:cxn modelId="{D7E6701A-BB18-4874-85EB-546BB3DB3D07}" type="presParOf" srcId="{2FD83798-200E-47E4-8717-216AEDEA4CC7}" destId="{CB53F3CD-7CED-4D91-B47F-DBD495F917A7}" srcOrd="1" destOrd="0" presId="urn:microsoft.com/office/officeart/2005/8/layout/list1"/>
    <dgm:cxn modelId="{051CD1FE-A0B2-4145-AE4D-ECF5E1F6C367}" type="presParOf" srcId="{91B19AB4-68FB-49E1-BABD-C26D89A660BC}" destId="{2CFCCD4E-11C8-4405-BFBD-2C937DFE941C}" srcOrd="1" destOrd="0" presId="urn:microsoft.com/office/officeart/2005/8/layout/list1"/>
    <dgm:cxn modelId="{E6E77AC4-7EAD-4598-B502-0AF493F5FA89}" type="presParOf" srcId="{91B19AB4-68FB-49E1-BABD-C26D89A660BC}" destId="{C4E2F007-49E5-4F02-81E4-C80B0BD12420}" srcOrd="2" destOrd="0" presId="urn:microsoft.com/office/officeart/2005/8/layout/list1"/>
    <dgm:cxn modelId="{5F8D1B67-34C6-4297-84AC-F7CF5086CC67}" type="presParOf" srcId="{91B19AB4-68FB-49E1-BABD-C26D89A660BC}" destId="{0852B516-4CBA-4A8B-A3EE-7E40470469F0}" srcOrd="3" destOrd="0" presId="urn:microsoft.com/office/officeart/2005/8/layout/list1"/>
    <dgm:cxn modelId="{A856712F-D2F0-4480-9336-6D4E33370023}" type="presParOf" srcId="{91B19AB4-68FB-49E1-BABD-C26D89A660BC}" destId="{FBAE0294-38E3-4627-A39D-DD660416B460}" srcOrd="4" destOrd="0" presId="urn:microsoft.com/office/officeart/2005/8/layout/list1"/>
    <dgm:cxn modelId="{858D3900-4B35-491B-87B2-CA320ED86559}" type="presParOf" srcId="{FBAE0294-38E3-4627-A39D-DD660416B460}" destId="{F8899B31-4714-4081-9917-054523621797}" srcOrd="0" destOrd="0" presId="urn:microsoft.com/office/officeart/2005/8/layout/list1"/>
    <dgm:cxn modelId="{B9129774-EF36-42F7-A5E1-E9E08B0285F1}" type="presParOf" srcId="{FBAE0294-38E3-4627-A39D-DD660416B460}" destId="{6185F75E-20DE-40E7-897F-559AC735A29A}" srcOrd="1" destOrd="0" presId="urn:microsoft.com/office/officeart/2005/8/layout/list1"/>
    <dgm:cxn modelId="{8C228278-A995-4AA5-8918-2F463FBC3055}" type="presParOf" srcId="{91B19AB4-68FB-49E1-BABD-C26D89A660BC}" destId="{5633DCE6-02F3-4659-9B03-016357700FE3}" srcOrd="5" destOrd="0" presId="urn:microsoft.com/office/officeart/2005/8/layout/list1"/>
    <dgm:cxn modelId="{04150EF2-75AC-4B48-AED3-F19307A1756A}" type="presParOf" srcId="{91B19AB4-68FB-49E1-BABD-C26D89A660BC}" destId="{DCE0C945-81E6-499B-BA16-51DAC5B4DB11}" srcOrd="6" destOrd="0" presId="urn:microsoft.com/office/officeart/2005/8/layout/list1"/>
    <dgm:cxn modelId="{BF35E32D-577F-4AAC-8BCC-B5C9D311D3EF}" type="presParOf" srcId="{91B19AB4-68FB-49E1-BABD-C26D89A660BC}" destId="{12BF6ECF-A7CC-4C6C-ADD2-645548C33887}" srcOrd="7" destOrd="0" presId="urn:microsoft.com/office/officeart/2005/8/layout/list1"/>
    <dgm:cxn modelId="{36EBC248-F189-4E5B-B620-3094F2E7E568}" type="presParOf" srcId="{91B19AB4-68FB-49E1-BABD-C26D89A660BC}" destId="{AA7CE540-F2B0-4379-86D9-F0CE529604B7}" srcOrd="8" destOrd="0" presId="urn:microsoft.com/office/officeart/2005/8/layout/list1"/>
    <dgm:cxn modelId="{6C293802-4504-43C5-965A-C375E3647CCA}" type="presParOf" srcId="{AA7CE540-F2B0-4379-86D9-F0CE529604B7}" destId="{E0FC293D-3683-4822-A2CB-F7FC6F932831}" srcOrd="0" destOrd="0" presId="urn:microsoft.com/office/officeart/2005/8/layout/list1"/>
    <dgm:cxn modelId="{765A5E67-2AD3-47C2-AC88-D3B50F46290A}" type="presParOf" srcId="{AA7CE540-F2B0-4379-86D9-F0CE529604B7}" destId="{8503C0C7-AA91-437D-8548-693BE8805362}" srcOrd="1" destOrd="0" presId="urn:microsoft.com/office/officeart/2005/8/layout/list1"/>
    <dgm:cxn modelId="{C2E0180E-53A0-4E14-B1B7-4CB3FF95CE45}" type="presParOf" srcId="{91B19AB4-68FB-49E1-BABD-C26D89A660BC}" destId="{3344AE66-99CB-4607-A0EB-6E1323FDFF89}" srcOrd="9" destOrd="0" presId="urn:microsoft.com/office/officeart/2005/8/layout/list1"/>
    <dgm:cxn modelId="{F449FEA9-875A-4EDD-BCAF-84AEB9AAA0B3}" type="presParOf" srcId="{91B19AB4-68FB-49E1-BABD-C26D89A660BC}" destId="{EBD13E96-5651-43C5-9817-ED391F7178F4}" srcOrd="10" destOrd="0" presId="urn:microsoft.com/office/officeart/2005/8/layout/list1"/>
    <dgm:cxn modelId="{0B5296C2-F1B9-4E1B-8D6B-E1A8399C96F9}" type="presParOf" srcId="{91B19AB4-68FB-49E1-BABD-C26D89A660BC}" destId="{70E19331-BF58-40FD-9846-879F96722725}" srcOrd="11" destOrd="0" presId="urn:microsoft.com/office/officeart/2005/8/layout/list1"/>
    <dgm:cxn modelId="{58AD0636-AE2D-409B-8CFA-7100B4B42A4A}" type="presParOf" srcId="{91B19AB4-68FB-49E1-BABD-C26D89A660BC}" destId="{01F2B045-9F09-4370-9C5E-08C08BAAACDD}" srcOrd="12" destOrd="0" presId="urn:microsoft.com/office/officeart/2005/8/layout/list1"/>
    <dgm:cxn modelId="{6CD4CEA7-3221-409E-A61E-90FFE05FA64E}" type="presParOf" srcId="{01F2B045-9F09-4370-9C5E-08C08BAAACDD}" destId="{0C669A9A-B04D-438A-A242-8A156DA70B83}" srcOrd="0" destOrd="0" presId="urn:microsoft.com/office/officeart/2005/8/layout/list1"/>
    <dgm:cxn modelId="{1EA94BD8-7878-43E4-A1FF-66F96262CC2E}" type="presParOf" srcId="{01F2B045-9F09-4370-9C5E-08C08BAAACDD}" destId="{FE180FEF-29E2-4143-AF5F-B32478DAB3EF}" srcOrd="1" destOrd="0" presId="urn:microsoft.com/office/officeart/2005/8/layout/list1"/>
    <dgm:cxn modelId="{3CEC841E-CB7B-4585-A58F-02D4BA5A8BA5}" type="presParOf" srcId="{91B19AB4-68FB-49E1-BABD-C26D89A660BC}" destId="{4E91CD2C-DE86-446D-9D16-F7AD1C7CE604}" srcOrd="13" destOrd="0" presId="urn:microsoft.com/office/officeart/2005/8/layout/list1"/>
    <dgm:cxn modelId="{C4B5F920-8E3E-4826-96BE-598891396F26}" type="presParOf" srcId="{91B19AB4-68FB-49E1-BABD-C26D89A660BC}" destId="{76239010-70BD-4CDB-97B9-AAB0C7E50A2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96785C-D18D-49BC-9244-4678F55A3FA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010135-5C06-4FC9-8E4A-154DC8030C36}">
      <dgm:prSet/>
      <dgm:spPr/>
      <dgm:t>
        <a:bodyPr/>
        <a:lstStyle/>
        <a:p>
          <a:r>
            <a:rPr lang="cs-CZ" dirty="0"/>
            <a:t>Kde najít pokyn děkana ke zpracovávání a zveřejňování kvalifikačních prací</a:t>
          </a:r>
          <a:endParaRPr lang="en-US" dirty="0"/>
        </a:p>
      </dgm:t>
    </dgm:pt>
    <dgm:pt modelId="{19D4A312-D4A4-444A-B90F-4909BD67D4F9}" type="parTrans" cxnId="{34E622E9-0E7E-42A8-995E-ACD910E594FD}">
      <dgm:prSet/>
      <dgm:spPr/>
      <dgm:t>
        <a:bodyPr/>
        <a:lstStyle/>
        <a:p>
          <a:endParaRPr lang="en-US"/>
        </a:p>
      </dgm:t>
    </dgm:pt>
    <dgm:pt modelId="{9F66D6CB-8A2D-4E6B-9D3E-710D34BE8B99}" type="sibTrans" cxnId="{34E622E9-0E7E-42A8-995E-ACD910E594FD}">
      <dgm:prSet/>
      <dgm:spPr/>
      <dgm:t>
        <a:bodyPr/>
        <a:lstStyle/>
        <a:p>
          <a:endParaRPr lang="en-US"/>
        </a:p>
      </dgm:t>
    </dgm:pt>
    <dgm:pt modelId="{39BFB406-B70E-4381-A8AF-2E21BB333726}">
      <dgm:prSet/>
      <dgm:spPr/>
      <dgm:t>
        <a:bodyPr/>
        <a:lstStyle/>
        <a:p>
          <a:r>
            <a:rPr lang="cs-CZ" dirty="0"/>
            <a:t>Hlavní stránky OPF » Student » Kvalifikační práce » Pokyn děkana č. 6/2022 Úpravy, zveřejňování a ukládání závěrečných prací</a:t>
          </a:r>
          <a:endParaRPr lang="en-US" dirty="0"/>
        </a:p>
      </dgm:t>
    </dgm:pt>
    <dgm:pt modelId="{B464B664-88E1-4C14-8771-2F2F70BF2C98}" type="parTrans" cxnId="{C5D65C5A-C9BA-4770-A4F9-C5CCED26DCDA}">
      <dgm:prSet/>
      <dgm:spPr/>
      <dgm:t>
        <a:bodyPr/>
        <a:lstStyle/>
        <a:p>
          <a:endParaRPr lang="en-US"/>
        </a:p>
      </dgm:t>
    </dgm:pt>
    <dgm:pt modelId="{1AF3EF0C-C92B-4102-9AF5-0F5C66A5A4EB}" type="sibTrans" cxnId="{C5D65C5A-C9BA-4770-A4F9-C5CCED26DCDA}">
      <dgm:prSet/>
      <dgm:spPr/>
      <dgm:t>
        <a:bodyPr/>
        <a:lstStyle/>
        <a:p>
          <a:endParaRPr lang="en-US"/>
        </a:p>
      </dgm:t>
    </dgm:pt>
    <dgm:pt modelId="{7BBF2E0A-9804-4285-884B-FD6A9EA3AEA4}">
      <dgm:prSet/>
      <dgm:spPr/>
      <dgm:t>
        <a:bodyPr/>
        <a:lstStyle/>
        <a:p>
          <a:r>
            <a:rPr lang="cs-CZ" dirty="0"/>
            <a:t>IS SU systém » Do vyhledávání zadat: Pokyn děkana č. 6/2022 » Otevřít</a:t>
          </a:r>
          <a:endParaRPr lang="en-US" dirty="0"/>
        </a:p>
      </dgm:t>
    </dgm:pt>
    <dgm:pt modelId="{C14C38F5-7324-4CC1-8134-4C2A39806B14}" type="parTrans" cxnId="{183E459E-4790-4DE3-B54E-7B03DE51EB1D}">
      <dgm:prSet/>
      <dgm:spPr/>
      <dgm:t>
        <a:bodyPr/>
        <a:lstStyle/>
        <a:p>
          <a:endParaRPr lang="en-US"/>
        </a:p>
      </dgm:t>
    </dgm:pt>
    <dgm:pt modelId="{BD64FF08-42EF-43C8-A355-03A88F740559}" type="sibTrans" cxnId="{183E459E-4790-4DE3-B54E-7B03DE51EB1D}">
      <dgm:prSet/>
      <dgm:spPr/>
      <dgm:t>
        <a:bodyPr/>
        <a:lstStyle/>
        <a:p>
          <a:endParaRPr lang="en-US"/>
        </a:p>
      </dgm:t>
    </dgm:pt>
    <dgm:pt modelId="{25356FEA-1FBF-4A39-A3DA-2A34CB65FB76}">
      <dgm:prSet/>
      <dgm:spPr/>
      <dgm:t>
        <a:bodyPr/>
        <a:lstStyle/>
        <a:p>
          <a:r>
            <a:rPr lang="cs-CZ" dirty="0"/>
            <a:t>Kde najít šablony pro zpracování seminární práce</a:t>
          </a:r>
          <a:endParaRPr lang="en-US" dirty="0"/>
        </a:p>
      </dgm:t>
    </dgm:pt>
    <dgm:pt modelId="{3C30D905-FD44-464B-A9F1-526CD95B2EBF}" type="parTrans" cxnId="{4CAA77C8-9B11-4441-B4D6-8EFD4F3142E1}">
      <dgm:prSet/>
      <dgm:spPr/>
      <dgm:t>
        <a:bodyPr/>
        <a:lstStyle/>
        <a:p>
          <a:endParaRPr lang="en-US"/>
        </a:p>
      </dgm:t>
    </dgm:pt>
    <dgm:pt modelId="{DC061786-DE43-46A7-87E4-5D70259272A4}" type="sibTrans" cxnId="{4CAA77C8-9B11-4441-B4D6-8EFD4F3142E1}">
      <dgm:prSet/>
      <dgm:spPr/>
      <dgm:t>
        <a:bodyPr/>
        <a:lstStyle/>
        <a:p>
          <a:endParaRPr lang="en-US"/>
        </a:p>
      </dgm:t>
    </dgm:pt>
    <dgm:pt modelId="{FE420C74-584D-47EC-9775-C05058533696}">
      <dgm:prSet/>
      <dgm:spPr/>
      <dgm:t>
        <a:bodyPr/>
        <a:lstStyle/>
        <a:p>
          <a:r>
            <a:rPr lang="cs-CZ" dirty="0"/>
            <a:t>IS SU systém » Interaktivní osnova » Studijní materiály » Semináře Petry Krejčí » Šablona – seminární práce a Šablona pro psaní</a:t>
          </a:r>
          <a:endParaRPr lang="en-US" dirty="0"/>
        </a:p>
      </dgm:t>
    </dgm:pt>
    <dgm:pt modelId="{E7BCA34A-F6B7-492F-919B-1C9057184ABC}" type="parTrans" cxnId="{CCA36189-1DA5-4F0F-B338-C7FE0E6CEBDF}">
      <dgm:prSet/>
      <dgm:spPr/>
      <dgm:t>
        <a:bodyPr/>
        <a:lstStyle/>
        <a:p>
          <a:endParaRPr lang="en-US"/>
        </a:p>
      </dgm:t>
    </dgm:pt>
    <dgm:pt modelId="{59FE5419-EB2C-4432-83D8-E9B9233C3B41}" type="sibTrans" cxnId="{CCA36189-1DA5-4F0F-B338-C7FE0E6CEBDF}">
      <dgm:prSet/>
      <dgm:spPr/>
      <dgm:t>
        <a:bodyPr/>
        <a:lstStyle/>
        <a:p>
          <a:endParaRPr lang="en-US"/>
        </a:p>
      </dgm:t>
    </dgm:pt>
    <dgm:pt modelId="{9A29B717-98AE-43CF-B3C3-E2124C449F1C}" type="pres">
      <dgm:prSet presAssocID="{F096785C-D18D-49BC-9244-4678F55A3F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EA58C46-2A09-486F-B069-70C14064873A}" type="pres">
      <dgm:prSet presAssocID="{ED010135-5C06-4FC9-8E4A-154DC8030C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E4C44F-107E-48BF-A4E3-8E6BC1456C4F}" type="pres">
      <dgm:prSet presAssocID="{ED010135-5C06-4FC9-8E4A-154DC8030C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80F013-86D9-402B-8B52-69A80CBAB55D}" type="pres">
      <dgm:prSet presAssocID="{25356FEA-1FBF-4A39-A3DA-2A34CB65FB7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881DE4-3686-4D9E-89CB-EB0F817C9A1D}" type="pres">
      <dgm:prSet presAssocID="{25356FEA-1FBF-4A39-A3DA-2A34CB65FB7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B6D80E-D457-4859-BCE1-E46CE85C514C}" type="presOf" srcId="{7BBF2E0A-9804-4285-884B-FD6A9EA3AEA4}" destId="{48E4C44F-107E-48BF-A4E3-8E6BC1456C4F}" srcOrd="0" destOrd="1" presId="urn:microsoft.com/office/officeart/2005/8/layout/vList2"/>
    <dgm:cxn modelId="{76FAB9AE-1FD3-428D-8D19-4187AED47B2D}" type="presOf" srcId="{FE420C74-584D-47EC-9775-C05058533696}" destId="{AC881DE4-3686-4D9E-89CB-EB0F817C9A1D}" srcOrd="0" destOrd="0" presId="urn:microsoft.com/office/officeart/2005/8/layout/vList2"/>
    <dgm:cxn modelId="{183E459E-4790-4DE3-B54E-7B03DE51EB1D}" srcId="{ED010135-5C06-4FC9-8E4A-154DC8030C36}" destId="{7BBF2E0A-9804-4285-884B-FD6A9EA3AEA4}" srcOrd="1" destOrd="0" parTransId="{C14C38F5-7324-4CC1-8134-4C2A39806B14}" sibTransId="{BD64FF08-42EF-43C8-A355-03A88F740559}"/>
    <dgm:cxn modelId="{B5A16994-CD9E-47C1-B8F4-E85EB3C9F378}" type="presOf" srcId="{F096785C-D18D-49BC-9244-4678F55A3FA6}" destId="{9A29B717-98AE-43CF-B3C3-E2124C449F1C}" srcOrd="0" destOrd="0" presId="urn:microsoft.com/office/officeart/2005/8/layout/vList2"/>
    <dgm:cxn modelId="{34E622E9-0E7E-42A8-995E-ACD910E594FD}" srcId="{F096785C-D18D-49BC-9244-4678F55A3FA6}" destId="{ED010135-5C06-4FC9-8E4A-154DC8030C36}" srcOrd="0" destOrd="0" parTransId="{19D4A312-D4A4-444A-B90F-4909BD67D4F9}" sibTransId="{9F66D6CB-8A2D-4E6B-9D3E-710D34BE8B99}"/>
    <dgm:cxn modelId="{464DBABC-C042-4D77-B657-66A74389964E}" type="presOf" srcId="{ED010135-5C06-4FC9-8E4A-154DC8030C36}" destId="{5EA58C46-2A09-486F-B069-70C14064873A}" srcOrd="0" destOrd="0" presId="urn:microsoft.com/office/officeart/2005/8/layout/vList2"/>
    <dgm:cxn modelId="{CCA36189-1DA5-4F0F-B338-C7FE0E6CEBDF}" srcId="{25356FEA-1FBF-4A39-A3DA-2A34CB65FB76}" destId="{FE420C74-584D-47EC-9775-C05058533696}" srcOrd="0" destOrd="0" parTransId="{E7BCA34A-F6B7-492F-919B-1C9057184ABC}" sibTransId="{59FE5419-EB2C-4432-83D8-E9B9233C3B41}"/>
    <dgm:cxn modelId="{C5D65C5A-C9BA-4770-A4F9-C5CCED26DCDA}" srcId="{ED010135-5C06-4FC9-8E4A-154DC8030C36}" destId="{39BFB406-B70E-4381-A8AF-2E21BB333726}" srcOrd="0" destOrd="0" parTransId="{B464B664-88E1-4C14-8771-2F2F70BF2C98}" sibTransId="{1AF3EF0C-C92B-4102-9AF5-0F5C66A5A4EB}"/>
    <dgm:cxn modelId="{E7B496C9-3013-41BB-9278-7F7B7AE2F99A}" type="presOf" srcId="{25356FEA-1FBF-4A39-A3DA-2A34CB65FB76}" destId="{3A80F013-86D9-402B-8B52-69A80CBAB55D}" srcOrd="0" destOrd="0" presId="urn:microsoft.com/office/officeart/2005/8/layout/vList2"/>
    <dgm:cxn modelId="{4CAA77C8-9B11-4441-B4D6-8EFD4F3142E1}" srcId="{F096785C-D18D-49BC-9244-4678F55A3FA6}" destId="{25356FEA-1FBF-4A39-A3DA-2A34CB65FB76}" srcOrd="1" destOrd="0" parTransId="{3C30D905-FD44-464B-A9F1-526CD95B2EBF}" sibTransId="{DC061786-DE43-46A7-87E4-5D70259272A4}"/>
    <dgm:cxn modelId="{83ED2148-9DF1-4A35-819F-96FF4CA00602}" type="presOf" srcId="{39BFB406-B70E-4381-A8AF-2E21BB333726}" destId="{48E4C44F-107E-48BF-A4E3-8E6BC1456C4F}" srcOrd="0" destOrd="0" presId="urn:microsoft.com/office/officeart/2005/8/layout/vList2"/>
    <dgm:cxn modelId="{564C85AA-36F0-4F76-88CE-B07A4FF61CF8}" type="presParOf" srcId="{9A29B717-98AE-43CF-B3C3-E2124C449F1C}" destId="{5EA58C46-2A09-486F-B069-70C14064873A}" srcOrd="0" destOrd="0" presId="urn:microsoft.com/office/officeart/2005/8/layout/vList2"/>
    <dgm:cxn modelId="{24412CAA-90A9-410B-AAC2-BB50FC4BDA5C}" type="presParOf" srcId="{9A29B717-98AE-43CF-B3C3-E2124C449F1C}" destId="{48E4C44F-107E-48BF-A4E3-8E6BC1456C4F}" srcOrd="1" destOrd="0" presId="urn:microsoft.com/office/officeart/2005/8/layout/vList2"/>
    <dgm:cxn modelId="{AD68721F-D69F-4021-A301-5D9C50629001}" type="presParOf" srcId="{9A29B717-98AE-43CF-B3C3-E2124C449F1C}" destId="{3A80F013-86D9-402B-8B52-69A80CBAB55D}" srcOrd="2" destOrd="0" presId="urn:microsoft.com/office/officeart/2005/8/layout/vList2"/>
    <dgm:cxn modelId="{389E97AC-FA70-4779-830B-59BA454DCE65}" type="presParOf" srcId="{9A29B717-98AE-43CF-B3C3-E2124C449F1C}" destId="{AC881DE4-3686-4D9E-89CB-EB0F817C9A1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12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0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15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37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151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35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2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49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53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1528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08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9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xmlns="" id="{435D4CA0-90FF-1304-C913-B52111AE19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8677" b="12652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DB4A12B6-EF0D-43E8-8C17-4FAD4D2766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xmlns="" id="{AE107525-0C02-447F-8A3F-553320A723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72E566-D375-E22B-8A3B-963D9E1E7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cs-CZ" dirty="0"/>
              <a:t>Management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A6C2098-FF04-8F0B-D725-96CFF9CCC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Úvodní informace</a:t>
            </a: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AB7A42E3-05D8-4A0B-9D4E-20EF581E57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6EE9A54B-189D-4645-8254-FDC4210EC6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11CE48F-D5E4-4520-AF1E-8F85CFBDA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1448851-39AD-4943-BF9C-C50704E083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1173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B72A9B-FD82-4F09-BF1E-D39311D3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39B371-6E4E-4070-AB4E-4D788405A5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937DAED-8BFE-4563-BB45-B5E554D70A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770420-4193-BB14-511B-EA1C442D4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KOMUNIKACE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022807D1-CB6C-9103-F79B-5551C7ECC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2319583"/>
              </p:ext>
            </p:extLst>
          </p:nvPr>
        </p:nvGraphicFramePr>
        <p:xfrm>
          <a:off x="1066800" y="2151354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9083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2AD6B69-E0A0-476D-9EE1-6B69F04C5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6BE10A1-AD5F-4AB3-8A94-41D62B494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53AE0F-4432-0C3B-46B9-64399872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Hodnocení p</a:t>
            </a:r>
            <a:r>
              <a:rPr lang="cs-CZ" sz="3600" dirty="0"/>
              <a:t>ř</a:t>
            </a:r>
            <a:r>
              <a:rPr lang="cs-CZ" dirty="0"/>
              <a:t>edm</a:t>
            </a:r>
            <a:r>
              <a:rPr lang="cs-CZ" sz="3600" dirty="0"/>
              <a:t>ě</a:t>
            </a:r>
            <a:r>
              <a:rPr lang="cs-CZ" dirty="0"/>
              <a:t>tu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684BFFE-6A90-4311-ACD5-B34177D464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59EB5A0D-9463-313E-7FC8-3A1A9EE58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813416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2055173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2AD6B69-E0A0-476D-9EE1-6B69F04C5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6BE10A1-AD5F-4AB3-8A94-41D62B494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97149E-7767-7CB0-AEC4-3099CE62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Hodnocení p</a:t>
            </a:r>
            <a:r>
              <a:rPr lang="cs-CZ" sz="3600" dirty="0"/>
              <a:t>ř</a:t>
            </a:r>
            <a:r>
              <a:rPr lang="cs-CZ" dirty="0"/>
              <a:t>edm</a:t>
            </a:r>
            <a:r>
              <a:rPr lang="cs-CZ" sz="3600" dirty="0"/>
              <a:t>ě</a:t>
            </a:r>
            <a:r>
              <a:rPr lang="cs-CZ" dirty="0"/>
              <a:t>tu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684BFFE-6A90-4311-ACD5-B34177D464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xmlns="" id="{F71912C1-4F0F-9002-CBCA-026B0CDAC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9534561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6399880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F4E06D-613D-3893-7AE1-0FE79BD7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</a:t>
            </a:r>
            <a:r>
              <a:rPr lang="cs-CZ" sz="3600" dirty="0"/>
              <a:t>ů</a:t>
            </a:r>
            <a:r>
              <a:rPr lang="cs-CZ" dirty="0"/>
              <a:t>b</a:t>
            </a:r>
            <a:r>
              <a:rPr lang="cs-CZ" sz="4000" dirty="0"/>
              <a:t>ě</a:t>
            </a:r>
            <a:r>
              <a:rPr lang="cs-CZ" dirty="0"/>
              <a:t>h seminá</a:t>
            </a:r>
            <a:r>
              <a:rPr lang="cs-CZ" sz="4000" dirty="0"/>
              <a:t>ř</a:t>
            </a:r>
            <a:r>
              <a:rPr lang="cs-CZ" sz="3600" dirty="0"/>
              <a:t>ů</a:t>
            </a:r>
            <a:endParaRPr lang="cs-CZ" dirty="0"/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xmlns="" id="{C67B9ABB-0A2E-58D7-3D97-149F7B02AC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79089103"/>
              </p:ext>
            </p:extLst>
          </p:nvPr>
        </p:nvGraphicFramePr>
        <p:xfrm>
          <a:off x="1066800" y="2103120"/>
          <a:ext cx="4663440" cy="374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CC71AEE-BFC2-F14A-B551-3832D5D4D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4327" y="1782618"/>
            <a:ext cx="5671128" cy="4069542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/>
              <a:t>Zaměření seminá</a:t>
            </a:r>
            <a:r>
              <a:rPr lang="cs-CZ" sz="1700" dirty="0"/>
              <a:t>řů</a:t>
            </a:r>
          </a:p>
          <a:p>
            <a:pPr lvl="1"/>
            <a:r>
              <a:rPr lang="cs-CZ" sz="1700" dirty="0"/>
              <a:t>27. – 28. 2. Time management</a:t>
            </a:r>
          </a:p>
          <a:p>
            <a:pPr lvl="1"/>
            <a:r>
              <a:rPr lang="cs-CZ" sz="1700" dirty="0"/>
              <a:t>6. – 7. 3. Delegování </a:t>
            </a:r>
          </a:p>
          <a:p>
            <a:pPr lvl="1"/>
            <a:r>
              <a:rPr lang="cs-CZ" sz="1700" dirty="0"/>
              <a:t>13. – 14. 3. Řešení konfliktů</a:t>
            </a:r>
          </a:p>
          <a:p>
            <a:pPr lvl="1"/>
            <a:r>
              <a:rPr lang="cs-CZ" sz="1700" dirty="0"/>
              <a:t>20. – 21. 3. Organizování</a:t>
            </a:r>
          </a:p>
          <a:p>
            <a:pPr lvl="1"/>
            <a:r>
              <a:rPr lang="cs-CZ" sz="1700" dirty="0"/>
              <a:t>27. – 28. 3. Pr</a:t>
            </a:r>
            <a:r>
              <a:rPr lang="cs-CZ" sz="1500" dirty="0"/>
              <a:t>ů</a:t>
            </a:r>
            <a:r>
              <a:rPr lang="cs-CZ" sz="1700" dirty="0"/>
              <a:t>běžný test</a:t>
            </a:r>
          </a:p>
          <a:p>
            <a:pPr lvl="1"/>
            <a:r>
              <a:rPr lang="cs-CZ" sz="1700" dirty="0"/>
              <a:t>3. – 4. 4. Plánování</a:t>
            </a:r>
          </a:p>
          <a:p>
            <a:pPr lvl="1"/>
            <a:r>
              <a:rPr lang="cs-CZ" sz="1700" dirty="0"/>
              <a:t>11. 4. Kontrola</a:t>
            </a:r>
          </a:p>
          <a:p>
            <a:pPr lvl="1"/>
            <a:r>
              <a:rPr lang="cs-CZ" sz="1700" dirty="0"/>
              <a:t>17. – 18. 4. Rozhodování a implementace</a:t>
            </a:r>
          </a:p>
          <a:p>
            <a:pPr lvl="1"/>
            <a:r>
              <a:rPr lang="cs-CZ" sz="1700" dirty="0"/>
              <a:t>24 . - 25. 4. Výb</a:t>
            </a:r>
            <a:r>
              <a:rPr lang="cs-CZ" sz="1500" dirty="0"/>
              <a:t>ě</a:t>
            </a:r>
            <a:r>
              <a:rPr lang="cs-CZ" sz="1700" dirty="0"/>
              <a:t>r pracovníků (+ odevzdání seminární práce)</a:t>
            </a:r>
          </a:p>
          <a:p>
            <a:pPr lvl="1"/>
            <a:r>
              <a:rPr lang="cs-CZ" sz="1700" dirty="0"/>
              <a:t>2. 5. Vedení lidí a motivace</a:t>
            </a:r>
          </a:p>
          <a:p>
            <a:pPr lvl="1"/>
            <a:r>
              <a:rPr lang="cs-CZ" sz="1700" dirty="0"/>
              <a:t>9. 5. Manažerské kompetence a kompetenční modely</a:t>
            </a:r>
          </a:p>
          <a:p>
            <a:pPr lvl="1"/>
            <a:r>
              <a:rPr lang="cs-CZ" sz="1700" dirty="0"/>
              <a:t>15. – 16. 5. Prezentace seminárních prací</a:t>
            </a:r>
          </a:p>
        </p:txBody>
      </p:sp>
    </p:spTree>
    <p:extLst>
      <p:ext uri="{BB962C8B-B14F-4D97-AF65-F5344CB8AC3E}">
        <p14:creationId xmlns:p14="http://schemas.microsoft.com/office/powerpoint/2010/main" xmlns="" val="400528710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2AD6B69-E0A0-476D-9EE1-6B69F04C5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6BE10A1-AD5F-4AB3-8A94-41D62B494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7D9B0E-1882-6336-5887-5150D08D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Seminární práce</a:t>
            </a:r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684BFFE-6A90-4311-ACD5-B34177D464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94447F70-8812-1C6C-49E5-D9D012338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865647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821983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499DAE-B5F0-6375-296D-A67A845B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98DF7E-5B0B-FF11-5E5E-7BD68D481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7200"/>
            <a:ext cx="10058400" cy="44882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Úvod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Popis konkrétní podoby podniku – název, obor činnosti, velikost podniku, sídlo atd.;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Systém </a:t>
            </a:r>
            <a:r>
              <a:rPr lang="cs-CZ" sz="1800" dirty="0"/>
              <a:t>ř</a:t>
            </a:r>
            <a:r>
              <a:rPr lang="cs-CZ" sz="1900" dirty="0"/>
              <a:t>ízení – strategická, taktická, operativní úrove</a:t>
            </a:r>
            <a:r>
              <a:rPr lang="cs-CZ" sz="1800" dirty="0"/>
              <a:t>ň</a:t>
            </a:r>
            <a:r>
              <a:rPr lang="cs-CZ" sz="1900" dirty="0"/>
              <a:t> – zp</a:t>
            </a:r>
            <a:r>
              <a:rPr lang="cs-CZ" sz="1800" dirty="0"/>
              <a:t>ů</a:t>
            </a:r>
            <a:r>
              <a:rPr lang="cs-CZ" sz="1900" dirty="0"/>
              <a:t>sob rozhodování a personální obsazení jednotlivých úrovní řízení;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Organizační struktury podniku;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Zp</a:t>
            </a:r>
            <a:r>
              <a:rPr lang="cs-CZ" sz="1800" dirty="0"/>
              <a:t>ů</a:t>
            </a:r>
            <a:r>
              <a:rPr lang="cs-CZ" sz="1900" dirty="0"/>
              <a:t>sob plánování, typy plán</a:t>
            </a:r>
            <a:r>
              <a:rPr lang="cs-CZ" sz="1800" dirty="0"/>
              <a:t>ů </a:t>
            </a:r>
            <a:r>
              <a:rPr lang="cs-CZ" sz="1900" dirty="0"/>
              <a:t>a jejich nápl</a:t>
            </a:r>
            <a:r>
              <a:rPr lang="cs-CZ" sz="1800" dirty="0"/>
              <a:t>ň</a:t>
            </a:r>
            <a:r>
              <a:rPr lang="cs-CZ" sz="1900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Zp</a:t>
            </a:r>
            <a:r>
              <a:rPr lang="cs-CZ" sz="1800" dirty="0"/>
              <a:t>ů</a:t>
            </a:r>
            <a:r>
              <a:rPr lang="cs-CZ" sz="1900" dirty="0"/>
              <a:t>sob výb</a:t>
            </a:r>
            <a:r>
              <a:rPr lang="cs-CZ" sz="1800" dirty="0"/>
              <a:t>ě</a:t>
            </a:r>
            <a:r>
              <a:rPr lang="cs-CZ" sz="1900" dirty="0"/>
              <a:t>ru pracovník</a:t>
            </a:r>
            <a:r>
              <a:rPr lang="cs-CZ" sz="1800" dirty="0"/>
              <a:t>ů</a:t>
            </a:r>
            <a:r>
              <a:rPr lang="cs-CZ" sz="1900" dirty="0"/>
              <a:t>, systém vedení pracovníků;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Motivační systém pro pracovníky;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Kontrolní systému podniku.</a:t>
            </a:r>
          </a:p>
          <a:p>
            <a:pPr marL="0" indent="0">
              <a:buNone/>
            </a:pPr>
            <a:r>
              <a:rPr lang="cs-CZ" sz="1900" dirty="0"/>
              <a:t>Závěr</a:t>
            </a:r>
          </a:p>
          <a:p>
            <a:pPr marL="0" indent="0">
              <a:buNone/>
            </a:pPr>
            <a:r>
              <a:rPr lang="cs-CZ" sz="1900" dirty="0"/>
              <a:t>Použité zdroje</a:t>
            </a:r>
          </a:p>
          <a:p>
            <a:pPr marL="0" indent="0">
              <a:buNone/>
            </a:pPr>
            <a:r>
              <a:rPr lang="cs-CZ" sz="1900" dirty="0"/>
              <a:t>Přílohy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1900" dirty="0"/>
              <a:t>V rámci IS SU systému je k dispozici šablona seminární práce s vysvětlivkami a také šablona seminární práce pro psaní</a:t>
            </a:r>
          </a:p>
        </p:txBody>
      </p:sp>
    </p:spTree>
    <p:extLst>
      <p:ext uri="{BB962C8B-B14F-4D97-AF65-F5344CB8AC3E}">
        <p14:creationId xmlns:p14="http://schemas.microsoft.com/office/powerpoint/2010/main" xmlns="" val="429225879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xmlns="" id="{A2AD6B69-E0A0-476D-9EE1-6B69F04C5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xmlns="" id="{16BE10A1-AD5F-4AB3-8A94-41D62B494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E29C11-4C06-2660-B76A-8725588F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cs-CZ"/>
              <a:t>Návody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xmlns="" id="{5684BFFE-6A90-4311-ACD5-B34177D464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B812F481-B675-E4B0-26C3-A4DAC4085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400753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3119911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8"/>
      </a:lt2>
      <a:accent1>
        <a:srgbClr val="C69996"/>
      </a:accent1>
      <a:accent2>
        <a:srgbClr val="BA9B7F"/>
      </a:accent2>
      <a:accent3>
        <a:srgbClr val="A9A580"/>
      </a:accent3>
      <a:accent4>
        <a:srgbClr val="99AA74"/>
      </a:accent4>
      <a:accent5>
        <a:srgbClr val="8DAC82"/>
      </a:accent5>
      <a:accent6>
        <a:srgbClr val="78AF80"/>
      </a:accent6>
      <a:hlink>
        <a:srgbClr val="578D90"/>
      </a:hlink>
      <a:folHlink>
        <a:srgbClr val="7F7F7F"/>
      </a:folHlink>
    </a:clrScheme>
    <a:fontScheme name="Savon">
      <a:majorFont>
        <a:latin typeface="Goudy Old Styl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540</Words>
  <Application>Microsoft Office PowerPoint</Application>
  <PresentationFormat>Vlastní</PresentationFormat>
  <Paragraphs>84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SavonVTI</vt:lpstr>
      <vt:lpstr>Management</vt:lpstr>
      <vt:lpstr>KOMUNIKACE</vt:lpstr>
      <vt:lpstr>Hodnocení předmětu</vt:lpstr>
      <vt:lpstr>Hodnocení předmětu</vt:lpstr>
      <vt:lpstr>Průběh seminářů</vt:lpstr>
      <vt:lpstr>Seminární práce</vt:lpstr>
      <vt:lpstr>Struktura seminární práce</vt:lpstr>
      <vt:lpstr>Návody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Petra Krejčí</dc:creator>
  <cp:lastModifiedBy>petra.krejci@centrum.cz</cp:lastModifiedBy>
  <cp:revision>13</cp:revision>
  <dcterms:created xsi:type="dcterms:W3CDTF">2023-02-15T10:23:01Z</dcterms:created>
  <dcterms:modified xsi:type="dcterms:W3CDTF">2023-02-21T14:11:57Z</dcterms:modified>
</cp:coreProperties>
</file>