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256" r:id="rId2"/>
    <p:sldId id="269" r:id="rId3"/>
    <p:sldId id="404" r:id="rId4"/>
    <p:sldId id="405" r:id="rId5"/>
    <p:sldId id="403" r:id="rId6"/>
    <p:sldId id="273" r:id="rId7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4365625"/>
            <a:ext cx="8568952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r>
              <a:rPr lang="cs-CZ" sz="2800" b="1" i="1" dirty="0">
                <a:solidFill>
                  <a:schemeClr val="bg2"/>
                </a:solidFill>
              </a:rPr>
              <a:t>	</a:t>
            </a:r>
            <a:r>
              <a:rPr lang="cs-CZ" sz="2800" b="1" dirty="0">
                <a:solidFill>
                  <a:schemeClr val="bg2"/>
                </a:solidFill>
              </a:rPr>
              <a:t>Nábor, výběr a vedení zaměstnanců.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dirty="0">
                <a:solidFill>
                  <a:schemeClr val="bg2"/>
                </a:solidFill>
              </a:rPr>
              <a:t>Reflexe přednášky </a:t>
            </a:r>
            <a:r>
              <a:rPr lang="cs-CZ" sz="2800" b="1" dirty="0" err="1">
                <a:solidFill>
                  <a:schemeClr val="bg2"/>
                </a:solidFill>
              </a:rPr>
              <a:t>Randstad</a:t>
            </a:r>
            <a:r>
              <a:rPr lang="cs-CZ" sz="2800" b="1" dirty="0">
                <a:solidFill>
                  <a:schemeClr val="bg2"/>
                </a:solidFill>
              </a:rPr>
              <a:t>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10.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Obsah dnešního semináře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rekapitulace úkolu z minulého semináře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rozdělení termínů pro prezentaci (termíny označeny v prezenční listině, počet studentů, P)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organizace zkoušky, studijní materiály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nábor a výběr zaměstnanců, úloha manažera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reflexe přednášky </a:t>
            </a:r>
            <a:r>
              <a:rPr lang="cs-CZ" sz="3000" dirty="0" err="1">
                <a:solidFill>
                  <a:schemeClr val="bg2"/>
                </a:solidFill>
              </a:rPr>
              <a:t>Randstad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Problematika náboru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analýza potřeb – strategické cíle organizace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analýza pracovního místa – co obsahuje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interní a externí nábor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14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Výběr pracovníků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kritéria výběru KSAO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metody výběru pracovníků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proces – jednotlivé kroky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kdy využít interní a kdy externí služby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personální marketing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600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Reflexe přednášky expertů z praxe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2400" b="1" dirty="0">
              <a:solidFill>
                <a:schemeClr val="bg2"/>
              </a:solidFill>
            </a:endParaRPr>
          </a:p>
          <a:p>
            <a:pPr marL="0" indent="0" algn="ctr">
              <a:buNone/>
            </a:pPr>
            <a:r>
              <a:rPr lang="cs-CZ" b="1" dirty="0">
                <a:solidFill>
                  <a:schemeClr val="bg2"/>
                </a:solidFill>
              </a:rPr>
              <a:t>Nábor a výběr zaměstnanců </a:t>
            </a:r>
          </a:p>
          <a:p>
            <a:pPr marL="0" indent="0" algn="ctr">
              <a:buNone/>
            </a:pPr>
            <a:r>
              <a:rPr lang="cs-CZ" b="1" dirty="0">
                <a:solidFill>
                  <a:schemeClr val="bg2"/>
                </a:solidFill>
              </a:rPr>
              <a:t>a činnost personální agentury</a:t>
            </a:r>
          </a:p>
          <a:p>
            <a:pPr marL="0" indent="0" algn="ctr">
              <a:buNone/>
            </a:pPr>
            <a:r>
              <a:rPr lang="cs-CZ" i="1" dirty="0">
                <a:solidFill>
                  <a:schemeClr val="bg2"/>
                </a:solidFill>
              </a:rPr>
              <a:t>Personální agentura RANDSTAD</a:t>
            </a:r>
          </a:p>
          <a:p>
            <a:pPr marL="0" indent="0" algn="ctr">
              <a:buNone/>
            </a:pPr>
            <a:r>
              <a:rPr lang="cs-CZ" i="1" dirty="0">
                <a:solidFill>
                  <a:schemeClr val="bg2"/>
                </a:solidFill>
              </a:rPr>
              <a:t>(Petra Zoubková, Patrik </a:t>
            </a:r>
            <a:r>
              <a:rPr lang="cs-CZ" i="1" dirty="0" err="1">
                <a:solidFill>
                  <a:schemeClr val="bg2"/>
                </a:solidFill>
              </a:rPr>
              <a:t>Gřešíček</a:t>
            </a:r>
            <a:r>
              <a:rPr lang="cs-CZ" i="1" dirty="0">
                <a:solidFill>
                  <a:schemeClr val="bg2"/>
                </a:solidFill>
              </a:rPr>
              <a:t>)</a:t>
            </a:r>
          </a:p>
          <a:p>
            <a:pPr marL="0" indent="0" algn="ctr">
              <a:buNone/>
            </a:pPr>
            <a:endParaRPr lang="cs-CZ" i="1" dirty="0">
              <a:solidFill>
                <a:schemeClr val="bg2"/>
              </a:solidFill>
            </a:endParaRPr>
          </a:p>
          <a:p>
            <a:pPr marL="0" indent="0" algn="ctr">
              <a:buNone/>
            </a:pPr>
            <a:r>
              <a:rPr lang="cs-CZ" b="1" dirty="0">
                <a:solidFill>
                  <a:schemeClr val="bg2"/>
                </a:solidFill>
              </a:rPr>
              <a:t>pomocí aplikace VEVOX </a:t>
            </a:r>
          </a:p>
          <a:p>
            <a:pPr marL="0" indent="0" algn="ctr">
              <a:buNone/>
            </a:pPr>
            <a:r>
              <a:rPr lang="cs-CZ" b="1" dirty="0">
                <a:solidFill>
                  <a:schemeClr val="bg2"/>
                </a:solidFill>
              </a:rPr>
              <a:t>(připravte si mobilní telefon)</a:t>
            </a:r>
          </a:p>
          <a:p>
            <a:pPr marL="0" indent="0" algn="ctr">
              <a:buNone/>
            </a:pPr>
            <a:endParaRPr lang="cs-CZ" sz="4000" b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21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</a:t>
            </a:r>
            <a:r>
              <a:rPr lang="cs-CZ" sz="3500" b="1" dirty="0">
                <a:solidFill>
                  <a:schemeClr val="bg2"/>
                </a:solidFill>
                <a:sym typeface="Wingdings" panose="05000000000000000000" pitchFamily="2" charset="2"/>
              </a:rPr>
              <a:t>.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Zástupný symbol pro online obrázek 5">
            <a:extLst>
              <a:ext uri="{FF2B5EF4-FFF2-40B4-BE49-F238E27FC236}">
                <a16:creationId xmlns:a16="http://schemas.microsoft.com/office/drawing/2014/main" id="{4B4E844B-E8A4-4E7E-9D57-7B79DB2F33C5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204864"/>
            <a:ext cx="3600400" cy="360039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10470</TotalTime>
  <Words>216</Words>
  <Application>Microsoft Office PowerPoint</Application>
  <PresentationFormat>Předvádění na obrazovce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Vzletný</vt:lpstr>
      <vt:lpstr>Prezentace aplikace PowerPoint</vt:lpstr>
      <vt:lpstr>Obsah dnešního semináře</vt:lpstr>
      <vt:lpstr>Problematika náboru </vt:lpstr>
      <vt:lpstr>Výběr pracovníků</vt:lpstr>
      <vt:lpstr>Reflexe přednášky expertů z praxe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mar0076</cp:lastModifiedBy>
  <cp:revision>311</cp:revision>
  <cp:lastPrinted>1601-01-01T00:00:00Z</cp:lastPrinted>
  <dcterms:created xsi:type="dcterms:W3CDTF">2005-09-23T13:42:26Z</dcterms:created>
  <dcterms:modified xsi:type="dcterms:W3CDTF">2023-04-25T04:18:41Z</dcterms:modified>
</cp:coreProperties>
</file>