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2"/>
  </p:handoutMasterIdLst>
  <p:sldIdLst>
    <p:sldId id="256" r:id="rId2"/>
    <p:sldId id="261" r:id="rId3"/>
    <p:sldId id="258" r:id="rId4"/>
    <p:sldId id="259" r:id="rId5"/>
    <p:sldId id="262" r:id="rId6"/>
    <p:sldId id="265" r:id="rId7"/>
    <p:sldId id="266" r:id="rId8"/>
    <p:sldId id="260" r:id="rId9"/>
    <p:sldId id="263" r:id="rId10"/>
    <p:sldId id="267" r:id="rId11"/>
  </p:sldIdLst>
  <p:sldSz cx="9144000" cy="6858000" type="screen4x3"/>
  <p:notesSz cx="6669088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2022/2023</a:t>
            </a:r>
          </a:p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Další informace k výuce budou poskytovány průběžně v IS OPF předmětu Podniková ekonomika.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středa  11:00 – 12:30 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2022/2023.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2022/2023.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9248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2022/2023.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E	32 – 29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endParaRPr lang="cs-CZ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do 17. 5. </a:t>
            </a:r>
            <a:r>
              <a:rPr lang="cs-CZ" sz="24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2023)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RYLKOVÁ, Ž. </a:t>
            </a:r>
            <a:r>
              <a:rPr lang="cs-CZ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(2022) </a:t>
            </a:r>
            <a:r>
              <a:rPr lang="cs-CZ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Distanční studijní opora.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(2015).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ISBN 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ISBN 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978-80-89553-43-3.  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ISBN 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c2eb6fc-77b2-4f4a-ba0e-af586b1d3d93"/>
</p:tagLst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1034</TotalTime>
  <Words>547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Podniková ekonomika</vt:lpstr>
      <vt:lpstr>Organizační pokyny  a informace</vt:lpstr>
      <vt:lpstr>Osnova přednášek z předmětu  Podniková ekonomika v akademickém roce 2022/2023.</vt:lpstr>
      <vt:lpstr>Osnova přednášek z předmětu  Podniková ekonomika v akademickém roce 2022/2023.</vt:lpstr>
      <vt:lpstr>Osnova přednášek z předmětu  Podniková ekonomika v akademickém roce 2022/2023.</vt:lpstr>
      <vt:lpstr>Podmínky ukončení studia předmětu  „Podniková ekonomika“</vt:lpstr>
      <vt:lpstr>Podmínky ukončení studia předmětu  „Podniková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student</cp:lastModifiedBy>
  <cp:revision>145</cp:revision>
  <cp:lastPrinted>2020-09-25T06:16:44Z</cp:lastPrinted>
  <dcterms:created xsi:type="dcterms:W3CDTF">2009-09-21T10:03:30Z</dcterms:created>
  <dcterms:modified xsi:type="dcterms:W3CDTF">2023-02-22T08:22:58Z</dcterms:modified>
</cp:coreProperties>
</file>