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346" r:id="rId3"/>
    <p:sldId id="347" r:id="rId4"/>
    <p:sldId id="257" r:id="rId5"/>
    <p:sldId id="348" r:id="rId6"/>
    <p:sldId id="269" r:id="rId7"/>
    <p:sldId id="270" r:id="rId8"/>
    <p:sldId id="271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82" r:id="rId17"/>
    <p:sldId id="281" r:id="rId18"/>
    <p:sldId id="349" r:id="rId19"/>
    <p:sldId id="266" r:id="rId20"/>
    <p:sldId id="267" r:id="rId2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7" autoAdjust="0"/>
    <p:restoredTop sz="94660"/>
  </p:normalViewPr>
  <p:slideViewPr>
    <p:cSldViewPr>
      <p:cViewPr varScale="1">
        <p:scale>
          <a:sx n="83" d="100"/>
          <a:sy n="83" d="100"/>
        </p:scale>
        <p:origin x="108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5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299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771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099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492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462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513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483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72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01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66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47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724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76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36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CANVAS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95536" y="2499742"/>
            <a:ext cx="5256584" cy="20882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business modelu CANVAS</a:t>
            </a: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stavebních prvků</a:t>
            </a: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1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Vztahy se zákazníky (4)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typ vztahu od nás jednotlivé zákaznické segmenty očekávají?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typy vztahů vytvořit?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jsou nákladné?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jsou začleněny mezi ostatní části business modelu?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Osobní asistence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Individualizovaná osobní asistence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Samoobsluha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Automatizované služby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Komunity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Spolutvorba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18423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příjmů (5)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jakou hodnotu jsou naši zákazníci opravdu ochotni zaplatit?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co platí nyní? Jak platí nyní? Jak by rádi platili?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Jakou měrou přispívá každý zdroj příjmů k celkovému objemu příjmů?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se může opírat o dva různé typy zdrojů příjmů: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Transakční příjmy z jednorázových zákaznických plateb.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Opakující se příjmy z průběžných plateb (za předání hodnotové nabídky zákazníkům nebo za poskytnutí poprodejní zákaznické podpory).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Generovat příjmy lze několika způsoby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 aktiv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Poplatek za užití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Předplatné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Půjčování/pronájem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licencí</a:t>
            </a:r>
          </a:p>
          <a:p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Brokerage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(zprostředkování služeb)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Reklama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421087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zdroje (6)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klíčové zdroje vyžadují naše hodnotové nabídky?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 naše distribuční kanály? Vztahy se zákazníky?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příjmů?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zdroje mohou mít fyzickou, finanční, duševní či lidskou podobu.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je může vlastnit či si je pronajímat, popřípadě koupit od klíčových partnerů.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zdroje lze rozdělit do několika částí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Fyzické zdroje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Duševní zdroje (patenty, značky, autorská práva, databáze zákazníků, partnerství)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Lidské zdroje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zdroje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9613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činnosti (7)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klíčové činnosti vyžadují naše hodnotové nabídky?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 naše distribuční kanály? Vztahy se zákazníky?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příjmů?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nejdůležitější činnosti nutné k tomu, aby firma mohla úspěšně fungovat.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činnosti lze rozdělit do několika částí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Výroba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Řešení problémů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Platforma/síť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203713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Klíčová partnerství (8)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jsou naši klíčoví partneři? Kdo jsou naši klíčoví dodavatelé?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klíčové zdroje získáváme od partnerů?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klíčové činnosti partneři vykonávají?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Odlišujeme 4 odlišné typy partnerství: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Strategická spojenectví mezi subjekty, které si nekonkurují,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Spolupráce (strategická partnerství mezi konkurenčními subjekty),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Společné podniky s cílem vytvářet nové podnikatelské projekty,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Vztahy mezi kupujícím a dodavatelem s cílem zajistit si spolehlivé dodávky.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tvorby partnerství může být užitečné rozlišovat mezi třemi typy motivace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a úspory z rozsahu (outsorcing, sdílení infrastruktury apod.)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rizika a nejistoty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Získání určitých zdrojů a činností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27012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nákladů (9)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náklady související s naším business modelem jsou nejdůležitější?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klíčové zdroje jsou nejnákladnější?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klíčové činnosti jsou nejnákladnější?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Odlišujeme mezi 2 pojatými strukturami nákladů: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motivovaný náklady.</a:t>
            </a:r>
          </a:p>
          <a:p>
            <a:pPr>
              <a:buFont typeface="+mj-lt"/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motivovaný hodnotou.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nákladů může mít následující vlastnosti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Fixní náklady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Variabilní náklady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Úspory z rozsahu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Úspory ze sortimentu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220723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64023"/>
            <a:ext cx="151216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Canvas společnost NESTLÉ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619672" y="4393417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Tvorba business modelů (</a:t>
            </a:r>
            <a:r>
              <a:rPr lang="cs-CZ" altLang="cs-CZ" sz="8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8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Pigneur</a:t>
            </a: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2010)</a:t>
            </a:r>
          </a:p>
          <a:p>
            <a:pPr marL="0" indent="0">
              <a:buNone/>
            </a:pPr>
            <a:endParaRPr lang="cs-CZ" sz="1400" i="1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2438" t="22000" r="28738" b="6601"/>
          <a:stretch/>
        </p:blipFill>
        <p:spPr>
          <a:xfrm>
            <a:off x="2267744" y="797856"/>
            <a:ext cx="4317914" cy="355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64023"/>
            <a:ext cx="165618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Canvas společnost SMH (hodinky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Swatch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547664" y="4460257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Tvorba business modelů (</a:t>
            </a:r>
            <a:r>
              <a:rPr lang="cs-CZ" altLang="cs-CZ" sz="8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8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Pigneur</a:t>
            </a: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2010)</a:t>
            </a:r>
          </a:p>
          <a:p>
            <a:pPr marL="0" indent="0">
              <a:buNone/>
            </a:pPr>
            <a:endParaRPr lang="cs-CZ" sz="1400" i="1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0313" t="19201" r="24013" b="13601"/>
          <a:stretch/>
        </p:blipFill>
        <p:spPr>
          <a:xfrm>
            <a:off x="2195736" y="789919"/>
            <a:ext cx="4392488" cy="36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slouží k popsání logiky, jak firma hodlá vydělávat peníze.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je základem pro tvorbu strategie firmy, která se realizuje prostřednictvím organizačních struktur, procesů a systémů.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současné dynamické době </a:t>
            </a:r>
            <a:r>
              <a:rPr lang="cs-CZ" alt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business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základem nejen pro tvorbu nových ale i úpravu (inovace) stávajícího modelu. 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nástrojem k pochopení jak firma vytváří hodnotu pro své zákazníky, partnery i pro sebe. 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Následná volba vhodného modelu nastavuje základ fungování firmy a nabízí jednotnou vizualizační platformu pro všechny zúčastněné.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29085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Business Model Canvas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devíti částí modelu Business Model Canvas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modelu Canvas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260946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9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Získat znalosti a porozumět základům business modelu a jeho jednotlivých složek. Pochopit vzájemné vazby a závislosti mezi jednotlivými složkami modelu včetně přístupů k inovacím modelu, design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také jeho monetizace. 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Vytvořit teoretický základ o principech a fungování business modelů tak, abychom jej využili pro Vaše podnikatelské nápady.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Cílem přednášky je…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6228184" y="1309812"/>
            <a:ext cx="216024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Canvas od 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Alexandera </a:t>
            </a:r>
            <a:r>
              <a:rPr lang="cs-CZ" alt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Osterwaldera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Yves </a:t>
            </a:r>
            <a:r>
              <a:rPr lang="cs-CZ" alt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Pigneura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nástroj pro návrh obchodního modelu, jeho analýzu i inovaci.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je plátno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Canvas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skládající se z devíti částí.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-396552" y="4456764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Tvorba business modelů (</a:t>
            </a:r>
            <a:r>
              <a:rPr lang="cs-CZ" altLang="cs-CZ" sz="8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8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Pigneur</a:t>
            </a: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2010)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953D83-3308-41C9-9191-BE2907D04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2401"/>
          <a:stretch/>
        </p:blipFill>
        <p:spPr>
          <a:xfrm>
            <a:off x="107504" y="703189"/>
            <a:ext cx="5904656" cy="375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5112568" cy="4028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Zákaznické segmenty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Zákazníci jsou zdrojem příjmů podnikání. Určete, kteří zákazníci si nyní nejčastěji kupují vaše produkty. Rozdělte je do skupin, které podrobněji popište.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Poskytovaná hodnota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Popište, jaké problémy zákazníka řešíte a co užitím vašeho produktu nebo služby získá. Hodnota produktu uspokojuje potřebu zákazníka.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činnosti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Vyjmenujte základní činnosti, pomocí kterých vyrábíte výrobky nebo poskytujete služby. Mezi klíčové činnosti zpravidla patří výroba, realizace služby, komunikace nebo koordinace.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zdroje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Určete, co všechno potřebujete, abyste mohli provádět klíčové činnosti. Patří sem fyzické zdroje, duševní zdroje, lidské zdroje a finanční zdroje.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Klíčová partnerství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Pro své podnikání potřebujete další subjekty. Mohou to být například dodavatelé nebo jiní partneři.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Vztahy se zákazníky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Popište, jakým způsobem komunikujete se svými zákazníky, abyste s nimi budovali dlouhodobé vztahy.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Distribuční kanály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Určete, jakým způsobem kontaktujete svého zákazníka a jakým způsobem doručujete své výrobky nebo služby.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příjmů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Popište, jak a za co konkrétně vaši zákazníci platí. Mezi typické zdroje příjmů patří například platba za využití služby, pronájem, předplatné.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nákladů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Sepište všechny nejdůležitější náklady, které jsou spojené s vaší podnikatelskou činností.</a:t>
            </a:r>
          </a:p>
          <a:p>
            <a:pPr>
              <a:buFont typeface="+mj-lt"/>
              <a:buAutoNum type="arabicPeriod"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953D83-3308-41C9-9191-BE2907D04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2401"/>
          <a:stretch/>
        </p:blipFill>
        <p:spPr>
          <a:xfrm>
            <a:off x="5184576" y="1419622"/>
            <a:ext cx="3779912" cy="24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Zákaznické segmenty (1)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zákazníků představují oddělené segmenty v případě, že: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 potřeby vyžadují a zdůvodňují zvláštní nabídku,</a:t>
            </a:r>
          </a:p>
          <a:p>
            <a:pPr>
              <a:buFontTx/>
              <a:buChar char="-"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k nim přistupuje prostřednictvím různých distribučních kanálů,</a:t>
            </a:r>
          </a:p>
          <a:p>
            <a:pPr>
              <a:buFontTx/>
              <a:buChar char="-"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vyžadují různé typy vztahů,</a:t>
            </a:r>
          </a:p>
          <a:p>
            <a:pPr>
              <a:buFontTx/>
              <a:buChar char="-"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vykazují výrazně odlišnou ziskovost,</a:t>
            </a:r>
          </a:p>
          <a:p>
            <a:pPr>
              <a:buFontTx/>
              <a:buChar char="-"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ochotny zaplatit za různé aspekty nabídky.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27165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Zákaznické segmenty (1)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koho vytváříme hodnotu?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jsou naši nejdůležitější zákazníci?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Existují různé typy zákaznických segmentů…např.: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Masový trh</a:t>
            </a:r>
          </a:p>
          <a:p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Nikový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trh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Segmentace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Diverzifikace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Vícestranné trhy (platformy)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1085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Hodnotové nabídky (2)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Jakou hodnotu zákazníkovi poskytujeme?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Který z problému zákazníka pomáháme vyřešit?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potřeby zákazníka uspokojujeme?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Jaká spojení výrobků a služeb nabízíme každému zákaznickému segmentu?</a:t>
            </a:r>
          </a:p>
          <a:p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Hodnotová nabídka představuje důvod, proč zákazníci dávají konkrétní firmě přednost před jinou.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Hodnoty mohou být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(např. cena, rychlost služby) nebo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(např. design, spokojenost zákazníků, kvalita).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tvorbě hodnoty může přispět např.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Novost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Přizpůsobení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Značka (</a:t>
            </a:r>
            <a:r>
              <a:rPr lang="cs-CZ" alt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/status)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Snižování nákladů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Snižování rizika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Dostupnost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Pohodlnost/využitelnost</a:t>
            </a:r>
          </a:p>
          <a:p>
            <a:pPr lvl="1"/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27760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5566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Kanály (3)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Kanály lze rozdělit na přímé/nepřímé, vlastní/partnerské.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kanály naše zákaznické segmenty preferují?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kanály využíváme nyní?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jsou naše kanály integrovány? Které fungují nejlépe?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jsou nákladově nejefektivnější?</a:t>
            </a:r>
          </a:p>
          <a:p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je harmonizujeme se zvyklostmi zákazníků?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Kanály mají 5 různých fází. Každý kanál dokáže pokrýt buď jen některé nebo všechny fáze: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Povědomí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zvyšujeme povědomí o výrobcích a službách firmy?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pomáháme zhodnotit hodnotovou nabídku naší firmy?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Nákup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umožňujeme zákazníkům zakoupit specifické výrobky nebo služby?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Předání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předáváme zákazníkům hodnotovou nabídku?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prodeji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zajišťujeme poprodejní zákaznickou podporu?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35345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1349</Words>
  <Application>Microsoft Office PowerPoint</Application>
  <PresentationFormat>Předvádění na obrazovce (16:9)</PresentationFormat>
  <Paragraphs>321</Paragraphs>
  <Slides>20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Enriqueta</vt:lpstr>
      <vt:lpstr>Times New Roman</vt:lpstr>
      <vt:lpstr>Wingdings</vt:lpstr>
      <vt:lpstr>SLU</vt:lpstr>
      <vt:lpstr>Business model CANVAS</vt:lpstr>
      <vt:lpstr>Struktura přednášky</vt:lpstr>
      <vt:lpstr>Cílem přednášky je…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CANVAS Business Model</vt:lpstr>
      <vt:lpstr>Shrnutí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100</cp:revision>
  <dcterms:created xsi:type="dcterms:W3CDTF">2016-07-06T15:42:34Z</dcterms:created>
  <dcterms:modified xsi:type="dcterms:W3CDTF">2021-06-03T10:23:31Z</dcterms:modified>
</cp:coreProperties>
</file>