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3"/>
  </p:notesMasterIdLst>
  <p:sldIdLst>
    <p:sldId id="257" r:id="rId3"/>
    <p:sldId id="297" r:id="rId4"/>
    <p:sldId id="346" r:id="rId5"/>
    <p:sldId id="322" r:id="rId6"/>
    <p:sldId id="347" r:id="rId7"/>
    <p:sldId id="348" r:id="rId8"/>
    <p:sldId id="344" r:id="rId9"/>
    <p:sldId id="345" r:id="rId10"/>
    <p:sldId id="343" r:id="rId11"/>
    <p:sldId id="309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AE3B61B-0409-4F34-AE54-9F3D9291C0F7}">
          <p14:sldIdLst>
            <p14:sldId id="257"/>
          </p14:sldIdLst>
        </p14:section>
        <p14:section name="Oddíl bez názvu" id="{DD52C8C7-4549-446D-8F0E-50231A2B4A9D}">
          <p14:sldIdLst>
            <p14:sldId id="297"/>
            <p14:sldId id="346"/>
            <p14:sldId id="322"/>
            <p14:sldId id="347"/>
            <p14:sldId id="348"/>
            <p14:sldId id="344"/>
            <p14:sldId id="345"/>
            <p14:sldId id="343"/>
            <p14:sldId id="3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C9790-9A3C-46BB-BED0-B1939D9C52F5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487A5-6FF8-4ACF-9C6B-C790C1D19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73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914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25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B6F1A-06A9-4E57-8E88-078F38DE3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185187-0692-42BB-BF37-1A679FB85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885B45-20D4-414D-8D9F-2C05E23E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39407E-6BFB-46E1-A629-F050D2D9E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9C1CC5-B6FD-454D-A2CE-06CBD8A87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05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5AD6C-25A6-4C43-829E-94E4D7508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5A6C7F-B9C7-4127-9069-5C223C6AA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4F508-9807-4529-A083-1E105737D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11961-3CA0-41E6-83C9-3CA2D5C4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7F5A45-A9F3-490C-A582-D6ACEB72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62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AF6209-BC55-43E9-88B2-A672B420A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40D29F-04C5-424F-808B-BFB624F06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1A74E-D0EB-4A55-9E7E-3DEBE9D4E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2656BE-03B5-468D-B5A6-370C700E2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F395C3-41DF-40C8-A7DB-C4B54E58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098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042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708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620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233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036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351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81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21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B7736-B237-446E-97CB-7892A627E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FAC2B4-215E-49E3-8409-FDD97B670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079DD3-C1A2-400D-86DD-22B5A91C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2424FA-A1EE-4583-8737-34FED91AE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7A9E0D-F878-402B-8D26-DABDF3408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312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872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543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513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516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374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490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1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CAA46-69BE-4CEF-90EF-3CA63C1E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B52508F-D55C-4524-8B1D-D7D29951D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473190-246D-42AE-8E23-6EF01A0B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89F541-CAFD-44C7-981A-0424BDD9B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1F3759-C52D-4EC5-8648-431EEDD1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6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99DDD2-7CA5-4CF8-BBCA-56D75D126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F65EB8-AE54-4A63-BC90-C73E9269E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E4E997F-AAD9-485E-AE86-5B706DE70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F60B72-B062-45CC-9750-7410AD974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6FC0FF-22C8-4402-B5DA-13DFA3E1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CD44A7-D931-43C1-B77F-FDAC5C7D7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28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F8CF2-E1D8-4792-A2AA-4497B664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661C6D6-885E-4C0C-B55D-59244B1BF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CF3C69-F59B-4F46-AC07-D7FB5C905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C3C4AF9-5BA8-4890-979D-52F695156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A06FE59-4B13-4A82-B56A-884E69BB8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5DB571-E8CD-4862-9E12-DA9FD1045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96D5D36-BCEA-426E-A26D-3DC95507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157AF96-D5B5-4E20-BDF2-707E14E5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0B55E-B3AC-49D0-B542-0E8E4B35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C5E67A-42D9-4259-BECB-6F32FFFD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2F8F0C-5D58-4777-B6BD-865A051CF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85E70D-944B-412C-9999-6352BAE1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80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6FAE1D3-87CD-40B3-8CD5-C1D59121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5FCAE6-6084-4BAE-9733-63627A38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A4BFDC-2D95-4EF4-9EB9-865F8208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4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291D3-6048-46CC-80EF-8C5C5BA40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447723-A1B8-4E98-A25B-EEE278AE8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7F3298D-7476-4C7D-8BB1-174737D5E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C978E0-2631-4958-B2EC-AE32CB2E9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E6BF24-4FC3-42EB-89D0-959C7CC2C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1C7420-73E7-4A10-BEC4-D12316E1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19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78D75-3868-4AD2-A638-2D714A40B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FA1264-5315-475C-9892-CADD2D99D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92CB1DA-BCC7-4869-A6AF-D44543B63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50CE20-4D66-4DDF-8CAB-E3EF24C2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783682-05A5-4086-9E0A-D76D8377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42D5EF-DECD-406D-BEAC-9690E266F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42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3A88D05-E659-43EA-83CC-DBDFD7BD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54FB7C-BEAB-4918-9DF5-95D153E24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C68CA4-9733-4456-A10F-A5D78BB33A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95C89-1D1E-4EA0-91D1-7DA52D13CBCE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B2CF8-7A36-489A-A412-E5B1A17CE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BDD3F5-7ED5-4BB0-99ED-20EBB626B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924E-19CA-4AAA-8033-4FB62CCC1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64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8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ladypodnikatel.cz/uspesni-podnikatele" TargetMode="External"/><Relationship Id="rId2" Type="http://schemas.openxmlformats.org/officeDocument/2006/relationships/hyperlink" Target="https://www.podnikatel.cz/clanky/pribehy-podnikatelu-v-roce-2022-ukazaly-originalni-napady-a-skvelou-praci-v-paru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podnikatel.cz/clanky/nejvyznamnejsi-cesti-podnikatele-historie/" TargetMode="External"/><Relationship Id="rId5" Type="http://schemas.openxmlformats.org/officeDocument/2006/relationships/hyperlink" Target="https://archiv.hn.cz/c1-66231300-uspesni-podnikatele-a-podnikatelky-radi-jak-zacit-s-podnikanim-nemejte-velke-oci-a-vazte-si-kazdeho-klienta-i-dodavatele-kvalita-je-zaklad" TargetMode="External"/><Relationship Id="rId4" Type="http://schemas.openxmlformats.org/officeDocument/2006/relationships/hyperlink" Target="https://forbes.cz/mladi-talentovani-a-uspesni-mezi-evropskych-30-pod-30-se-probojovali-tri-cesi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Případové studie startupů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527381" y="3332990"/>
            <a:ext cx="7008779" cy="27843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3067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předmětu a organizace</a:t>
            </a:r>
            <a:endParaRPr lang="cs-CZ" sz="30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30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3067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startup?</a:t>
            </a:r>
          </a:p>
          <a:p>
            <a:pPr marL="0" indent="0" algn="r">
              <a:buNone/>
            </a:pPr>
            <a:endParaRPr lang="cs-CZ" sz="3067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3067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30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30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6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112225" y="4965171"/>
            <a:ext cx="385080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pl-PL" altLang="cs-CZ" sz="1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667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667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667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12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12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31371" y="1220755"/>
            <a:ext cx="9676947" cy="5088565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podle Vás „úspěch“?</a:t>
            </a: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…pro každého z nás něco odlišného, rezonuje nám a nutí nás si představit ten „náš úspěch“.</a:t>
            </a:r>
          </a:p>
          <a:p>
            <a:pPr marL="0" indent="0" algn="ctr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…Oxfordský výkladový slovník – úspěch je definován jako dosažení naplánovaného cíle.</a:t>
            </a:r>
          </a:p>
          <a:p>
            <a:pPr marL="0" indent="0" algn="ctr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Úspěchem je často pozitivní prožitek, který vyvolává další potřebu úspěchu, k tomu je nutno vyvinout adekvátní úsilí.</a:t>
            </a: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33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33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33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133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39350" y="260649"/>
            <a:ext cx="6240693" cy="676937"/>
          </a:xfrm>
        </p:spPr>
        <p:txBody>
          <a:bodyPr/>
          <a:lstStyle/>
          <a:p>
            <a:r>
              <a:rPr 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b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31371" y="1220755"/>
            <a:ext cx="10789079" cy="5088565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5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úspěch v podnikání? </a:t>
            </a:r>
            <a:br>
              <a:rPr lang="cs-CZ" sz="5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se určí úspěšnost podnikání?...</a:t>
            </a:r>
          </a:p>
          <a:p>
            <a:pPr marL="0" indent="0" algn="ctr">
              <a:buNone/>
            </a:pPr>
            <a:endParaRPr lang="cs-CZ" sz="4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4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…každý podnikatel má svou míru „úspěšnosti“… majetek, moc, uznání, vnitřní uspokojení, zabezpečení rodiny, žít si život po svém…</a:t>
            </a:r>
          </a:p>
          <a:p>
            <a:endParaRPr lang="cs-CZ" sz="4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33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33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33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133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39350" y="260649"/>
            <a:ext cx="6240693" cy="676937"/>
          </a:xfrm>
        </p:spPr>
        <p:txBody>
          <a:bodyPr/>
          <a:lstStyle/>
          <a:p>
            <a:r>
              <a:rPr 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b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0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3135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</a:rPr>
              <a:t>Co je to startup?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70556" y="1996781"/>
            <a:ext cx="9938167" cy="4707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Vytvořte 3-5 členné týmy, zvolte si zástupce </a:t>
            </a:r>
            <a:b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(2-3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Udělejte si brainstorming a uveďte jak chápete startup, co představuje apod.</a:t>
            </a:r>
            <a:b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Odprezentujte hlavní nápady, co je dle vás startup (3-5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16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51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3135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</a:rPr>
              <a:t>Co je to startup?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70556" y="1996781"/>
            <a:ext cx="9938167" cy="4707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16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BD315EA-B07B-44C4-91B4-93BB259561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45" t="16132" r="22778" b="24938"/>
          <a:stretch/>
        </p:blipFill>
        <p:spPr>
          <a:xfrm>
            <a:off x="251520" y="927610"/>
            <a:ext cx="10043947" cy="593039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A68F321-D002-47D2-80F7-48F4A1D5EFF7}"/>
              </a:ext>
            </a:extLst>
          </p:cNvPr>
          <p:cNvSpPr txBox="1"/>
          <p:nvPr/>
        </p:nvSpPr>
        <p:spPr>
          <a:xfrm>
            <a:off x="9527823" y="6107289"/>
            <a:ext cx="25061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72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3135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</a:rPr>
              <a:t>Co je to startup?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70556" y="1996781"/>
            <a:ext cx="9938167" cy="4707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16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A68F321-D002-47D2-80F7-48F4A1D5EFF7}"/>
              </a:ext>
            </a:extLst>
          </p:cNvPr>
          <p:cNvSpPr txBox="1"/>
          <p:nvPr/>
        </p:nvSpPr>
        <p:spPr>
          <a:xfrm>
            <a:off x="9290757" y="6107289"/>
            <a:ext cx="2743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04EB93B-D823-4F07-8772-0518747A37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945" t="16955" r="18485" b="7491"/>
          <a:stretch/>
        </p:blipFill>
        <p:spPr>
          <a:xfrm>
            <a:off x="89532" y="898801"/>
            <a:ext cx="9938167" cy="595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8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4809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</a:rPr>
              <a:t>Hledání příkladu startupu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56206" y="1349081"/>
            <a:ext cx="10273694" cy="4707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příklad jednoho úspěšného nebo neúspěšného startupu. Sestavte </a:t>
            </a:r>
            <a:r>
              <a:rPr lang="cs-CZ" sz="24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příčiny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proč si myslíte, že je úspěšný/neúspěšný. Pracujte v týmu.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Prezentace konkrétního startupu a uvedení příčin úspěchu/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neúspěchu. (3-5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16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485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3727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</a:rPr>
              <a:t>Příklady startupů…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635222"/>
            <a:ext cx="9938167" cy="4707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https://www.podnikatel.cz/clanky/pribehy-podnikatelu-v-roce-2022-ukazaly-originalni-napady-a-skvelou-praci-v-paru/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https://mladypodnikatel.cz/uspesni-podnikatele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https://forbes.cz/mladi-talentovani-a-uspesni-mezi-evropskych-30-pod-30-se-probojovali-tri-cesi/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https://forbes.cz/10-nejvetsich-ceskych-rodinnych-firem-zbozi-kolika-z-nich-znate/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https://archiv.hn.cz/c1-66231300-uspesni-podnikatele-a-podnikatelky-radi-jak-zacit-s-podnikanim-nemejte-velke-oci-a-vazte-si-kazdeho-klienta-i-dodavatele-kvalita-je-zaklad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l-P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 z historie 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https://www.podnikatel.cz/clanky/nejvyznamnejsi-cesti-podnikatele-historie/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16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449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35360" y="356659"/>
            <a:ext cx="460851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7381" y="2564905"/>
            <a:ext cx="3840427" cy="3552393"/>
          </a:xfrm>
          <a:prstGeom prst="rect">
            <a:avLst/>
          </a:prstGeom>
        </p:spPr>
        <p:txBody>
          <a:bodyPr vert="horz" lIns="121920" tIns="60960" rIns="121920" bIns="6096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867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867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423925" y="2756926"/>
            <a:ext cx="5472608" cy="3360372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67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867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867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867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867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585" lvl="1" indent="0">
              <a:buNone/>
            </a:pPr>
            <a:endParaRPr lang="cs-CZ" sz="18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17510" y="548680"/>
            <a:ext cx="4244213" cy="3264363"/>
          </a:xfrm>
          <a:prstGeom prst="rect">
            <a:avLst/>
          </a:prstGeom>
        </p:spPr>
        <p:txBody>
          <a:bodyPr vert="horz" lIns="121920" tIns="60960" rIns="121920" bIns="6096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01" y="302585"/>
            <a:ext cx="1274720" cy="99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b295664-880f-477e-a607-50c7628f9702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345</Words>
  <Application>Microsoft Office PowerPoint</Application>
  <PresentationFormat>Širokoúhlá obrazovka</PresentationFormat>
  <Paragraphs>77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Motiv Office</vt:lpstr>
      <vt:lpstr>1_Motiv Office</vt:lpstr>
      <vt:lpstr>Případové studie startupů </vt:lpstr>
      <vt:lpstr>Ice Break </vt:lpstr>
      <vt:lpstr>Ice Break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Adámek</dc:creator>
  <cp:lastModifiedBy>Pavel Adámek</cp:lastModifiedBy>
  <cp:revision>14</cp:revision>
  <dcterms:created xsi:type="dcterms:W3CDTF">2022-09-19T10:01:51Z</dcterms:created>
  <dcterms:modified xsi:type="dcterms:W3CDTF">2023-02-23T06:58:20Z</dcterms:modified>
</cp:coreProperties>
</file>