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46" r:id="rId3"/>
    <p:sldId id="277" r:id="rId4"/>
    <p:sldId id="378" r:id="rId5"/>
    <p:sldId id="379" r:id="rId6"/>
    <p:sldId id="380" r:id="rId7"/>
    <p:sldId id="381" r:id="rId8"/>
    <p:sldId id="382" r:id="rId9"/>
    <p:sldId id="383" r:id="rId10"/>
    <p:sldId id="384" r:id="rId11"/>
    <p:sldId id="385" r:id="rId12"/>
    <p:sldId id="386" r:id="rId13"/>
    <p:sldId id="387" r:id="rId14"/>
    <p:sldId id="388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7" r:id="rId23"/>
    <p:sldId id="398" r:id="rId24"/>
    <p:sldId id="399" r:id="rId25"/>
    <p:sldId id="400" r:id="rId26"/>
    <p:sldId id="396" r:id="rId27"/>
    <p:sldId id="401" r:id="rId28"/>
    <p:sldId id="377" r:id="rId29"/>
    <p:sldId id="343" r:id="rId30"/>
    <p:sldId id="309" r:id="rId3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04.01.2019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917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3012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64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2401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33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490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9153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12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494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923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1227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2416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3581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22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36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38819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812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491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9418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43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565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82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248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515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2695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kvality v podnikatelské činnosti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Představení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kvality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podnikatelské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činnosti</a:t>
            </a: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Normy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skupiny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ISO 9000 </a:t>
            </a: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Charakteristika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koncepce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TQM </a:t>
            </a: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Zkušenosti s praxe ukazují, že striktní dodržování požadavků norem ISO nedokáže garantovat plnou spokojenost a loajalitu zaměstnanců ani dobré ekonomické výsledky.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světě i v ČR je dostatek organizací, které mají certifikovaný systém jakosti podle norem ISO, ale přesto se pohybují na hranici ekonomického přežití.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Vlastnit certifikát systému jakosti dle ISO norem, nezajistí konkurenční výhodu, neboť i konkurenci nebrání nic zavést a certifikovat systém jakosti dle norem ISO. Vlastnictví certifikátu na systém jakosti se dnes stává standardem.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Jednou z účinných cest, jak prokazatelně snižovat pravděpodobnost výskytu vadného výrobku a tím snížit vlastní riziko vysokých sankcí za škody způsobené vadným výrobkem, je tedy zavedení systému kvality a jeho následná certifikace.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Certifikace kvality – přínosy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46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Normy ISO 9000 byly poprvé zveřejněny v roce 1987 a vzešly z řady norem BS 5750 (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British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Standard). Určité úpravy a revize proběhly v roce 1994, ale až v roce 2000 vznikla nová ucelená řada ISO 9000, která sloučila tři standardy (ISO 9001, ISO 9002, ISO 9003). V roce 2008 byl systém doplněn o normu ISO 9004, která pouze rozšiřuje již fungující systémy.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ISO norem je: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jednotné národní a mezinárodní zásady pro management a zabezpečování kvality v organizacích,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zabezpečení kvality ve smluvních vztazích dodavatel-odběratel a výrobce-zákazník.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Jelikož kvalita je veličinou relativní (vyvíjí se tak, jak se mění požadavky spotřebitelů na kvalitu), musí se v určitých intervalech revidovat.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ISO normy řady 9000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9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ČSN EN ISO 9000:2006 -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Systémy managementu kvality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Základní principy a slovník.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principy systémů managementu kvality, které jsou předmětem norem souboru ISO 9000 a jsou definovány související termíny.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zásad kvality jakosti: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 na zákazníka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Vedení a řízení lidí (vůdčí role)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Zapojení lidí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Procesní přístup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Systémový přístup k managementu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Neustálé zlepšování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Přístup k rozhodování zakládající se na faktech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Vzájemně prospěšné dodavatelské vztahy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ISO normy řady 9000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95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ČSN EN ISO 9001:2009 - Systémy managementu kvality – Požadavky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Specifikovány požadavky na systém managementu kvality v případech, kdy organizace potřebuje prokázat svoji schopnost trvale poskytovat produkt, který splňuje požadavky zákazníka a příslušné požadavky předpisů, a kdy má v úmyslu zvyšovat spokojenost zákazníka, a to efektivní aplikací systému, včetně procesů pro jeho neustálé zlepšování.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Procesní přístup použit v systému managementu kvality, zdůrazňuje důležitost: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pochopení požadavků a jejich plnění,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potřeby posuzovat procesy z hlediska přidané hodnoty,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dosahování výsledků týkajících se výkonnosti a efektivnosti procesů a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neustálého zlepšování procesů na základě objektivního měření. 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Monitorování spokojenosti zákazníka vyžaduje vyhodnocování informací týkajících se toho, jak zákazníci vnímají, zda organizace splnila jejich požadavky.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ISO normy řady 9000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70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7" y="840829"/>
            <a:ext cx="3056411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dostupné na: </a:t>
            </a:r>
            <a:b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http://www.cqs.cz/Normy/CSN-EN-ISO-90012009-Management-kvality.html</a:t>
            </a:r>
          </a:p>
          <a:p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nutné vědět k akreditaci?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Osvědčení o akreditaci (zda daná organizace vlastní)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Postup certifikace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Žádost o certifikaci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Licence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ISO normy řady 9000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8E19CAA1-F3B1-4BEC-90A1-3BC4D525E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018" y="1137541"/>
            <a:ext cx="2419454" cy="3435846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1B00510-A67D-4CDD-AE4C-26EF306DB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732700"/>
            <a:ext cx="2221133" cy="399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31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zásad managementu jakosti - zahrnutí úvah o celkové výkonnosti organizace může mít dopad na: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loajalitu zákazníka,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opakované obchodování a reference,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provozní výsledky, např. tržby a podíl na trhu,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pružné a rychlé reakce na příležitosti na trhu,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a doby cyklu prostřednictvím efektivního a účinného využívání zdrojů,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zaměření procesů, kterými se nejlépe dosáhne požadovaných výsledků,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ISO normy řady 9000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0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Aplikace zásad managementu jakosti - zahrnutí úvah o celkové výkonnosti organizace může mít dopad na: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výhody prostřednictvím zlepšených způsobilostí organizace,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chápání a motivaci zaměstnanců ohledně záměrů a cílů organizace, stejně jako na jejich účast na neustálém zlepšování,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důvěru zainteresovaných stran v efektivnost a účinnost organizace, prokazovanou finančním a sociálním prospěchem vyplývajícím z výkonnosti organizace, životním cyklem produktu a dobrým jménem organizace,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schopnost vytvořit hodnotu jak pro organizaci, tak pro její dodavatele a to optimalizací nákladů a zdrojů, stejně jako pružností a rychlostí společných reakcí na měnící se trhy.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ISO normy řady 9000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814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v budoucím období: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na školení zaměstnanců (průběžné vzdělávání)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na poradenské a konzultační služby, případně náklady na provedení interního auditu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náklady na udržování certifikátu (kontrolní a recertifikační audity prováděné certifikační společností)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Časové nároky na zavádění a certifikaci (v současnosti):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úvodních fázích je nutné zavedení systémů řízení věnovat více času, neboť je potřebné, aby se zaměstnanci seznámili a pochopili požadavky normy ČSN ISO 9001 a své odpovědnosti a pravomoci v systému managementu jakosti.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Doba zavádění systémů řízení je závislá na: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velikosti organizace a časovém přizpůsobení vedení a zaměstnanců a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často způsobu a formě zavádění (pouze vlastními silami, s pomocí odborné poradenské firmy nebo kombinací těchto možností)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Plánované zavedení ISO normy 9001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6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Je-li nutné informovat své zákazníky o zavádění systému řízení jakosti (např. systém managementu je nutné mít pro výběrové řízení), nechte si poradenskou nebo certifikační společností vystavit potvrzení, že systém zavádíte. Toto potvrzení je běžně vystavováno a uznáváno.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samotné certifikaci by mělo dojít za 3 měsíce od vyhlášení systému za funkční. Lze vybrat certifikační orgán (např.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Bureau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Veritas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CSQ-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TÜV International apod.) můžete i dříve.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Vybírejte důkladně, protože Vás certifikační auditoři budou navštěvovat minimálně 1 x ročně (optimálně 2x ročně) a jejich certifikát Vás bude reprezentovat.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Plánované zavedení ISO normy 9001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995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Způsoby zavádění systému managementu jakosti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konzultační forma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Pravidelné návštěvy v organizaci odborným poradcem a konzultace s pracovníky organizace pověřenými zpracováním dokumentace a zaváděním do praxe. Předávání informací a vzorů pro zpracování systému.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zavedení „na klíč“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Komplexní pomoc odborné poradenské firmy při zpracovávání dokumentace, pomoc při zavedení do praxe. Proškolení managementu organizace a zaměstnanců, provedení interních auditů. Asistence při výběru certifikační společnosti, asistence u certifikačního auditu.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kombinované zavádění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Budování systémů řízení společně s jinou organizací podobně oborově zaměřenou.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integrované zavádění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Budovaní integrovaných systémů ISO 9001 (QMS) + ISO 14001 (EMS) + OHSAS 18001.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Plánované zavedení ISO normy 9001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45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EF55AB4-4971-4631-B81F-543354F610EC}"/>
              </a:ext>
            </a:extLst>
          </p:cNvPr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Význam kvality při zahájení podnikatelské činnosti (nejen o kvalitě produktu/služeb)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Certifikace kvality – potenciál konkurenceschopnosti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Certifikace kvality – přínosy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normy řady 9000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Koncept Total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(TQM) a jeho využití v plánované podnikatelské činnosti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Průběh zavádění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Certifikační společnosti získávají oprávnění k provádění certifikace v jednotlivých oborech od Českého institutu pro akreditaci (ČIA) – oprávněn organizací ISO k vydávání akreditací (svolení k provádění certifikace) jednotlivým certifikačním organizacím, jež splnily předem stanovené podmínky.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Český institut pro akreditaci, obecně prospěšná společnost, jako národní akreditační orgán založený Českou republikou a notifikovaný Evropskou komisí, poskytuje své služby v souladu s platnými právními předpisy ve všech oblastech akreditace jak státním, tak privátním subjektům. 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Odkazy:</a:t>
            </a:r>
          </a:p>
          <a:p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http://www.cia.cz/</a:t>
            </a:r>
          </a:p>
          <a:p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http://www.cqs.cz/Normy/CSN-EN-ISO-90012009-Management-kvality.html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Plánované zavedení ISO normy 9001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323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TQM je koncept, podle kterého organizace využívá všech svých dostupných zdrojů na vybudování dlouhodobého vztahu mezi zaměstnanými a zákazníky a zůstává otevřena způsobům, ve kterých procesy mohou být zlepšovány a stát se více efektivními.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TQM je způsob myšlení o cílech organizace, procesech a lidech, který má zajistit, že správné věci jsou provedeny napoprvé správně a ve správném čase.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TQM je systémový přístup k managementu, který má za cíl neustálé zvyšování hodnoty pro zákazníka návrhem a neustálým zlepšováním organizačních postupů a systémů.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TQM je filozofií pro management a organizaci způsobem, který umožňuje splnit potřeby zájmových skupin a jejich očekávání výkonně a účinně bez kompromisu a s ohledem na etické hodnoty.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Koncept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Management (TQM)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59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jde o zapojení všech pracovníků organizace.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kvalita musí být definována takovým způsobem, že nikdo v organizaci nemůže mít pochybnosti, co je tím slovem myšleno. Kvalita nesmí být subjektivní, ale zřejmá a měřitelná.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principy se prolínají jak všemi úrovněmi řízení, tak i všemi manažerskými funkcemi. Implementace TQM musí mít podporu vrcholového vedení a musí být aplikována do vizí, cílů a hodnot organizace.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Koncept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Management (TQM)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14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Základní principy TQM:</a:t>
            </a:r>
          </a:p>
          <a:p>
            <a:pPr lvl="1" indent="-342900">
              <a:buAutoNum type="arabicPeriod"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Vedení prostřednictvím cílů,</a:t>
            </a:r>
          </a:p>
          <a:p>
            <a:pPr lvl="1" indent="-342900">
              <a:buAutoNum type="arabicPeriod"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Orientace podniku na zákazníka,</a:t>
            </a:r>
          </a:p>
          <a:p>
            <a:pPr marL="400050" lvl="1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Vzájemné výhodné dodavatelsko-odběratelské vztahy,</a:t>
            </a:r>
          </a:p>
          <a:p>
            <a:pPr marL="400050" lvl="1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Program nulového počtu chyb,</a:t>
            </a:r>
          </a:p>
          <a:p>
            <a:pPr marL="400050" lvl="1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Procesní přístup,</a:t>
            </a:r>
          </a:p>
          <a:p>
            <a:pPr marL="400050" lvl="1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Neustálé zlepšování,</a:t>
            </a:r>
          </a:p>
          <a:p>
            <a:pPr marL="400050" lvl="1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Zapojení všech zaměstnanců,</a:t>
            </a:r>
          </a:p>
          <a:p>
            <a:pPr marL="400050" lvl="1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Pravidelné audity managementu.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Koncept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Management (TQM)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E35074A-22AC-43BF-8040-67578DBBA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226" y="2211710"/>
            <a:ext cx="4591630" cy="220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42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NA PRINCIPU TOTÁLNÍ KVALITY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Filozofie, že jakákoli aktivita, která nemá přímé spojení s vnějším zákazníkem, musí přímo sloužit zákazníkovi vnitřnímu, který toto spojení má.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Kolegové daného jednotlivce jsou chápáni jako vážení zákazníci, kteří si zaslouží a také dostanou ten nejlepší možný produkt nebo službu, a celé úsilí organizace jako celku je tak využito při cílevědomém dosahování této společné mety.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NA PRINCIPU KVALITY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 je definována jako soustavné dosahování určitého standardu požadovaného zákazníkem za dohodnutou cenu co nejekonomičtějším způsobem.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Kvalitu lze v tomto kontextu dosáhnout pouze neustálým přehodnocováním a, je-li to nutné, předefinováním požadavků zákazníků. Spíše než na zjišťování a nápravu chyb se klade důraz na předcházení chybám. Stálým cílem je nulový počet vad.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NA PRINCIPU MANAGEMENTU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Řídící činnost se zaměřuje na motivování a inspirování potřebné angažovanosti – na rozvíjení kultury, která povzbuzuje každého jednotlivce k tomu, aby převzal osobní odpovědnost.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Vytvořit v organizaci prostředí, v němž se jednotliví pracovníci cítí zainteresováni na tom, aby udělali svou práci dobře hned napoprvé, jasně delegovány pravomoci, systém motivací a sladění se na „společnou vlnu“.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Koncept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Management (TQM)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16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TQM se jako řídící nástroj managementu kvality uplatňuje ve všech klíčových oblastech souvisejících s fungováním podniku a životním cyklem výrobku: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a průzkum trhu,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navrhování výrobku a jeho vývoj,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zásobování (nakupování),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a vývoj procesů,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výroba,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ověřování (kontrola, zkoušení a zkoumání),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balení a skladování,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prodej a distribuce,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uvádění do provozu,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technická pomoc a údržba,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likvidace po použití,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marketing a průzkum trhu.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Koncept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Management (TQM)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4241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Edward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Deming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plán nepřetržitého zlepšování, tzv.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Demingův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cyklus, kde se neustále střídají činnosti: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Joseph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Juran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spirála kvality,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Juranova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trilogie - proces: 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plánování kvality (cíle kvality, zákazník – potřeby, atributy produktu, proces a kontrola)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řízení kvality (hodnocení aktuálního stavu, opatření)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zlepšování kvality (infrastruktura, týmy, zdroje, motivace a opatření pro kontinuální zlepšování kvality)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V.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Feigenbaum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„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everybody´s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job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orientace na zákazníka –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požadavy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orientace na dodavatele – požadavky a audity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orientace na konstrukci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orientace na výrobek a procesy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Koncept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Management (TQM)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80F065D-6617-4F06-AABD-93A3DD7D5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667375"/>
            <a:ext cx="2736304" cy="192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272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Zavedením systému TQM se firma stane nebezpečnější pro své konkurenty, získá několik výhod: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odhalí chyby ještě dříve, než se stanou,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získá schopnost učit se s nezdarů,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systematické zlepšování pracovních postupů,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spokojené zaměstnance,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konkurenční výhodu,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dokonalý přehled o procesech ve firmě s možností jejich zlepšení.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Koncept </a:t>
            </a:r>
            <a:r>
              <a:rPr lang="cs-CZ" dirty="0" err="1"/>
              <a:t>Total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Management (TQM)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70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 budování trvalé hodnoty pro zákazníky je kvalita klíčovým atributem. Pokud nebudeme uspokojovat v požadované kvalitě potřeby našich segmentů – nemůžeme pak budovat dlouhodobý trvalý vztah se zákazníkem.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Důležité je zakořenit principy kvality (nejen výrobků/služeb) do základního byznys modelu, tak aby odrážely kvalitu týmu, vztahů, procesů a celkově přístupů k TQM.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zavádění TQM ve firmě je tedy zabezpečování dlouhodobé ekonomické prosperity firmy díky kvalitě.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dirty="0"/>
              <a:t>Shrnutí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08CB702-6299-4A79-A077-97A0422DD5A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605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…získat znalosti a poznatky z oblasti budování přidané hodnoty k zákazníků z pohledu kvality. Tento aspekt bývá často v podnikatelských plánech opomíjen, ale praxe jednoznačně poukazuje, že úroveň a míra kvality má zásadní vliv na uspokojování potřeb zákazníků/uživatelů produktů a služeb.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Rozšířit povědí o komplexních přístupech ke kvalitě nejen produktů/služeb, ale také týmu, osoby podnikatele, procesů, organizace, které jsou základem pro budování udržitelného byznysu. V této souvislosti je představena koncepce TQM jako jeden z hlavních prvků managementu kvality v podnikatelské činnosti.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Cílem přednášky je…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5BB239E3-ACE3-4EA7-8E51-D71748B03381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 ovlivňuje nejen to, co podnik bude vyrábět nebo jakou službu bude poskytovat, ale především to, který produkt či služba se na trhu uplatní v závislosti na míře uspokojení požadavků zákazníka.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Názor na jakost si vytváří uživatel na základě užitku, který mu produkt poskytuje.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Požadavky zákazníků jsou různé, proměnlivé v čase a jsou výslednicí působení celé řady nejrůznějších faktorů: 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biologických (pohlaví, věk, zdravotní stav),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sociálních (zařazení do určitého spotřebitelského segmentu podle vzdělání, finančního ocenění a společenského postavení),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demografických (klima a lokalita, v níž žije, a jim odpovídající spotřebitelské zvyklosti),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společenských (reklama, různá hnutí, veřejné mínění a názory odborníků).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Význam kvality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02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stupeň splnění požadavků souborem „znaků kvality“.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Požadavek je potřeba nebo očekávání, které: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stanoveny spotřebitelem (zákazníkem),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stanoveny závazným předpisem,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obvykle předpokládají.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znaky kvality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jsou považovány vnitřní vlastnosti objektu kvality (produktu, procesu, zdroje, systému), které mu existenčně patří.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Znaky  kvality jsou: znaky mohou být měřitelné a atributy – ty nelze popsat číselnou hodnotou, ale mohou být pro spokojenost zákazníků rozhodující (např. příjemné vystupování, chuť).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Význam kvality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2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pohledu tvorby podnikatelského plánu a realizace podnikatelské aktivity je významný mikroekonomický pohled na kvalitu::</a:t>
            </a: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zvyšuje důvěru v podnik a jeho produkty;</a:t>
            </a:r>
          </a:p>
          <a:p>
            <a:pPr lvl="1"/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zabezpečuje stabilní ekonomický růst podniku (snižuje náklady, zvyšuje zisk, ovlivňuje růst prodeje);</a:t>
            </a:r>
          </a:p>
          <a:p>
            <a:pPr lvl="1"/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zvyšuje konkurenceschopnost a odvrací hrozbu ztráty trhu;</a:t>
            </a:r>
          </a:p>
          <a:p>
            <a:pPr lvl="1"/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zdrojem úspor materiálu a energií;</a:t>
            </a:r>
          </a:p>
          <a:p>
            <a:pPr lvl="1"/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zvyšuje zainteresovanost pracovníků;</a:t>
            </a:r>
          </a:p>
          <a:p>
            <a:pPr lvl="1"/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zvyšuje image firmy;</a:t>
            </a:r>
          </a:p>
          <a:p>
            <a:pPr lvl="1"/>
            <a:endParaRPr lang="cs-CZ" altLang="cs-CZ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ovlivňuje pracovní a sociální jistoty zaměstnanců.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Uspokojování potřeb – budování trvalé hodnoty vůči zákazníkům – realizováno dlouhodobě, proto je důležitá nejen kvalita výrobku (produktu v hmotné podobě) či kvalita služby (produktu v nehmotné podobě), ale také o kvalitě procesů, kvalitě zdrojů (strojů a zařízení, informací, pracovního prostředí, o osobní kvalitě) a v neposlední řadě o kvalitě systému řízení.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Význam kvality 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84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Stále větší uplatnění nachází řada norem ISO 9000, které jsou primárně založené na budování určité míry přístupu k řízení kvality (kterou vyžaduje zákazník), důležitá jak na B2C, B2B trzích.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Začínající podnikatel ihned v počátcích by měl směřovat část úsilí směrem k budování systému kvality – směrem k uspokojování a budování vztahu se zákazníkem – budování hodnoty.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Téměř ve všech zemích na celém světě je prokazatelný systém kvality také marketingovým nástrojem.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Určitá úroveň kvality otevírá nové kontakty, obchodní vztahy, vstupy na zahraniční trhy, účast v dotačních řízení (při získávání kapitálu) apod.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Certifikace kvality – růst konkurenceschopnosti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291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Koncepce ISO lze chápat pouze jako začátek cesty ke špičkové kvalitě. 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Přesto, podaří-li se organizaci úspěšně vybudovat a rozvíjet systém kvality na bázi norem ISO řady 9000, může očekávat, že se to kladně projeví několika pozitivními skutečnostmi:</a:t>
            </a:r>
          </a:p>
          <a:p>
            <a:pPr lvl="1"/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Udržení stálé vysoké úrovně výrobního procesu a tím i stabilní a vysoké kvality poskytovaných služeb a výrobků zákazníkům.</a:t>
            </a:r>
          </a:p>
          <a:p>
            <a:pPr lvl="1"/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optimalizovat náklady – snížení provozních nákladů, snížení nákladů na nekvalitní výrobky, úspora surovin, energie a dalších zdrojů.</a:t>
            </a:r>
          </a:p>
          <a:p>
            <a:pPr lvl="1"/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Pomocí efektivně nastavených procesů navyšovat tržby, zisk, tržní podíl a tím zvyšovat spokojenost vlastníků.</a:t>
            </a:r>
          </a:p>
          <a:p>
            <a:pPr lvl="1"/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Díky poskytování vysoce kvalitní produkce - možnost získání nejnáročnějších zákazníků a možnost získání nových zákazníků s ohledem na zvyšování jejich spokojenosti.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Certifikace kvality – přínosy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23528" y="840829"/>
            <a:ext cx="6768752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Možnost účastnit se výběrových řízení o zakázky především ve státní správě.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Zkvalitnění systému řízení, zdokonalení organizační struktury organizace.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Zlepšení pořádku a zvýšení výkonnosti celé organizace.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Zvýšení důvěry veřejnosti a státních orgánů.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Vytvoření systému pružně reagujícího na změny požadavků trhu, jednotlivých zákazníků, legislativních požadavků i změn uvnitř organizace (např. při zavádění nových technologií, organizačních změn apod.).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Snazší přístup na zahraniční trhy.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560840" cy="507703"/>
          </a:xfrm>
        </p:spPr>
        <p:txBody>
          <a:bodyPr/>
          <a:lstStyle/>
          <a:p>
            <a:r>
              <a:rPr lang="cs-CZ" dirty="0"/>
              <a:t>Certifikace kvality – přínosy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E808AB25-FBE4-405A-A4F1-3CCEF5F87DEE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Přednáška – Význam kvality v podnikatelské činnosti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216296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11282</TotalTime>
  <Words>2953</Words>
  <Application>Microsoft Office PowerPoint</Application>
  <PresentationFormat>Předvádění na obrazovce (16:9)</PresentationFormat>
  <Paragraphs>393</Paragraphs>
  <Slides>30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5" baseType="lpstr">
      <vt:lpstr>Arial</vt:lpstr>
      <vt:lpstr>Calibri</vt:lpstr>
      <vt:lpstr>Enriqueta</vt:lpstr>
      <vt:lpstr>Times New Roman</vt:lpstr>
      <vt:lpstr>SLU</vt:lpstr>
      <vt:lpstr>Význam kvality v podnikatelské činnosti </vt:lpstr>
      <vt:lpstr>Struktura přednášky</vt:lpstr>
      <vt:lpstr>Cílem přednášky je…</vt:lpstr>
      <vt:lpstr>Význam kvality </vt:lpstr>
      <vt:lpstr>Význam kvality </vt:lpstr>
      <vt:lpstr>Význam kvality </vt:lpstr>
      <vt:lpstr>Certifikace kvality – růst konkurenceschopnosti</vt:lpstr>
      <vt:lpstr>Certifikace kvality – přínosy</vt:lpstr>
      <vt:lpstr>Certifikace kvality – přínosy</vt:lpstr>
      <vt:lpstr>Certifikace kvality – přínosy</vt:lpstr>
      <vt:lpstr>ISO normy řady 9000</vt:lpstr>
      <vt:lpstr>ISO normy řady 9000</vt:lpstr>
      <vt:lpstr>ISO normy řady 9000</vt:lpstr>
      <vt:lpstr>ISO normy řady 9000</vt:lpstr>
      <vt:lpstr>ISO normy řady 9000</vt:lpstr>
      <vt:lpstr>ISO normy řady 9000</vt:lpstr>
      <vt:lpstr>Plánované zavedení ISO normy 9001</vt:lpstr>
      <vt:lpstr>Plánované zavedení ISO normy 9001</vt:lpstr>
      <vt:lpstr>Plánované zavedení ISO normy 9001</vt:lpstr>
      <vt:lpstr>Plánované zavedení ISO normy 9001</vt:lpstr>
      <vt:lpstr>Koncept Total Quality Management (TQM)</vt:lpstr>
      <vt:lpstr>Koncept Total Quality Management (TQM)</vt:lpstr>
      <vt:lpstr>Koncept Total Quality Management (TQM)</vt:lpstr>
      <vt:lpstr>Koncept Total Quality Management (TQM)</vt:lpstr>
      <vt:lpstr>Koncept Total Quality Management (TQM)</vt:lpstr>
      <vt:lpstr>Koncept Total Quality Management (TQM)</vt:lpstr>
      <vt:lpstr>Koncept Total Quality Management (TQM)</vt:lpstr>
      <vt:lpstr>Shrnutí 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187</cp:revision>
  <dcterms:created xsi:type="dcterms:W3CDTF">2016-07-06T15:42:34Z</dcterms:created>
  <dcterms:modified xsi:type="dcterms:W3CDTF">2019-01-04T13:34:43Z</dcterms:modified>
</cp:coreProperties>
</file>