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69" r:id="rId3"/>
    <p:sldId id="397" r:id="rId4"/>
    <p:sldId id="436" r:id="rId5"/>
    <p:sldId id="273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58DADE8-EFD0-4CCF-830F-B9EE80690544}">
          <p14:sldIdLst>
            <p14:sldId id="256"/>
            <p14:sldId id="269"/>
            <p14:sldId id="397"/>
          </p14:sldIdLst>
        </p14:section>
        <p14:section name="Oddíl bez názvu" id="{0DD63392-BB8C-491B-BAF5-AE269A00D3A9}">
          <p14:sldIdLst>
            <p14:sldId id="436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7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21089"/>
            <a:ext cx="7772400" cy="136815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4000" b="1" dirty="0" err="1">
                <a:solidFill>
                  <a:schemeClr val="bg2"/>
                </a:solidFill>
              </a:rPr>
              <a:t>Onboarding</a:t>
            </a:r>
            <a:r>
              <a:rPr lang="cs-CZ" sz="4000" b="1" dirty="0">
                <a:solidFill>
                  <a:schemeClr val="bg2"/>
                </a:solidFill>
              </a:rPr>
              <a:t> </a:t>
            </a:r>
            <a:r>
              <a:rPr lang="cs-CZ" sz="4000" b="1" dirty="0" err="1">
                <a:solidFill>
                  <a:schemeClr val="bg2"/>
                </a:solidFill>
              </a:rPr>
              <a:t>process</a:t>
            </a:r>
            <a:r>
              <a:rPr lang="cs-CZ" sz="4000" b="1" dirty="0">
                <a:solidFill>
                  <a:schemeClr val="bg2"/>
                </a:solidFill>
              </a:rPr>
              <a:t>. Learning and </a:t>
            </a:r>
            <a:r>
              <a:rPr lang="cs-CZ" sz="4000" b="1" dirty="0" err="1">
                <a:solidFill>
                  <a:schemeClr val="bg2"/>
                </a:solidFill>
              </a:rPr>
              <a:t>developement</a:t>
            </a:r>
            <a:r>
              <a:rPr lang="cs-CZ" sz="4000" b="1" dirty="0">
                <a:solidFill>
                  <a:schemeClr val="bg2"/>
                </a:solidFill>
              </a:rPr>
              <a:t>.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cs-CZ" sz="4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HUMAN RESOURCE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latin typeface="Arial" pitchFamily="34" charset="0"/>
                <a:cs typeface="Arial" pitchFamily="34" charset="0"/>
              </a:rPr>
              <a:t>Lesson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85008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Content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 err="1">
                <a:solidFill>
                  <a:schemeClr val="bg2"/>
                </a:solidFill>
              </a:rPr>
              <a:t>recruitment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activities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at</a:t>
            </a:r>
            <a:r>
              <a:rPr lang="cs-CZ" sz="3000" dirty="0">
                <a:solidFill>
                  <a:schemeClr val="bg2"/>
                </a:solidFill>
              </a:rPr>
              <a:t> university – Týden podnikání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 err="1">
                <a:solidFill>
                  <a:schemeClr val="bg2"/>
                </a:solidFill>
              </a:rPr>
              <a:t>presentations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analysis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tasks</a:t>
            </a:r>
            <a:r>
              <a:rPr lang="cs-CZ" sz="3000" dirty="0">
                <a:solidFill>
                  <a:schemeClr val="bg2"/>
                </a:solidFill>
              </a:rPr>
              <a:t> – </a:t>
            </a:r>
            <a:r>
              <a:rPr lang="cs-CZ" sz="3000" dirty="0" err="1">
                <a:solidFill>
                  <a:schemeClr val="bg2"/>
                </a:solidFill>
              </a:rPr>
              <a:t>recruitment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hiring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new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employees</a:t>
            </a:r>
            <a:r>
              <a:rPr lang="cs-CZ" sz="3000" dirty="0">
                <a:solidFill>
                  <a:schemeClr val="bg2"/>
                </a:solidFill>
              </a:rPr>
              <a:t> on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different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positions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TASK 2 –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Assess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the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candidates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215"/>
            <a:ext cx="8640960" cy="51131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Analyse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position</a:t>
            </a:r>
            <a:r>
              <a:rPr lang="cs-CZ" sz="2400" dirty="0">
                <a:solidFill>
                  <a:schemeClr val="bg2"/>
                </a:solidFill>
              </a:rPr>
              <a:t>. </a:t>
            </a:r>
            <a:r>
              <a:rPr lang="cs-CZ" sz="2400" dirty="0" err="1">
                <a:solidFill>
                  <a:schemeClr val="bg2"/>
                </a:solidFill>
              </a:rPr>
              <a:t>You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can</a:t>
            </a:r>
            <a:r>
              <a:rPr lang="cs-CZ" sz="2400" dirty="0">
                <a:solidFill>
                  <a:schemeClr val="bg2"/>
                </a:solidFill>
              </a:rPr>
              <a:t> use O*Net </a:t>
            </a:r>
            <a:r>
              <a:rPr lang="cs-CZ" sz="2400" dirty="0" err="1">
                <a:solidFill>
                  <a:schemeClr val="bg2"/>
                </a:solidFill>
              </a:rPr>
              <a:t>tool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O</a:t>
            </a:r>
            <a:r>
              <a:rPr lang="en-US" sz="2400" dirty="0" err="1">
                <a:solidFill>
                  <a:schemeClr val="bg2"/>
                </a:solidFill>
              </a:rPr>
              <a:t>utline</a:t>
            </a:r>
            <a:r>
              <a:rPr lang="en-US" sz="2400" dirty="0">
                <a:solidFill>
                  <a:schemeClr val="bg2"/>
                </a:solidFill>
              </a:rPr>
              <a:t> the steps of the recruitment process, including the documents required from candidates for the position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Design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hiring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process</a:t>
            </a:r>
            <a:r>
              <a:rPr lang="cs-CZ" sz="2400" dirty="0">
                <a:solidFill>
                  <a:schemeClr val="bg2"/>
                </a:solidFill>
              </a:rPr>
              <a:t> and </a:t>
            </a:r>
            <a:r>
              <a:rPr lang="cs-CZ" sz="2400" dirty="0" err="1">
                <a:solidFill>
                  <a:schemeClr val="bg2"/>
                </a:solidFill>
              </a:rPr>
              <a:t>assessment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techniques</a:t>
            </a:r>
            <a:r>
              <a:rPr lang="cs-CZ" sz="2400" dirty="0">
                <a:solidFill>
                  <a:schemeClr val="bg2"/>
                </a:solidFill>
              </a:rPr>
              <a:t> in </a:t>
            </a:r>
            <a:r>
              <a:rPr lang="cs-CZ" sz="2400" dirty="0" err="1">
                <a:solidFill>
                  <a:schemeClr val="bg2"/>
                </a:solidFill>
              </a:rPr>
              <a:t>every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stage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process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Design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stucture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final</a:t>
            </a:r>
            <a:r>
              <a:rPr lang="cs-CZ" sz="2400" dirty="0">
                <a:solidFill>
                  <a:schemeClr val="bg2"/>
                </a:solidFill>
              </a:rPr>
              <a:t> interview.</a:t>
            </a:r>
          </a:p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Present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your</a:t>
            </a:r>
            <a:r>
              <a:rPr lang="cs-CZ" sz="2400" dirty="0">
                <a:solidFill>
                  <a:schemeClr val="bg2"/>
                </a:solidFill>
              </a:rPr>
              <a:t> output.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Next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lesson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7"/>
            <a:ext cx="8640960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First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presentations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seminary</a:t>
            </a:r>
            <a:r>
              <a:rPr lang="cs-CZ" sz="2400" dirty="0">
                <a:solidFill>
                  <a:schemeClr val="bg2"/>
                </a:solidFill>
              </a:rPr>
              <a:t> thesis </a:t>
            </a:r>
            <a:r>
              <a:rPr lang="cs-CZ" sz="2400" dirty="0" err="1">
                <a:solidFill>
                  <a:schemeClr val="bg2"/>
                </a:solidFill>
              </a:rPr>
              <a:t>points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Onboarding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Learning and </a:t>
            </a:r>
            <a:r>
              <a:rPr lang="cs-CZ" sz="2400" dirty="0" err="1">
                <a:solidFill>
                  <a:schemeClr val="bg2"/>
                </a:solidFill>
              </a:rPr>
              <a:t>developement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 err="1">
                <a:solidFill>
                  <a:schemeClr val="bg2"/>
                </a:solidFill>
              </a:rPr>
              <a:t>Rewarding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systems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6"/>
            <a:ext cx="5832475" cy="244827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Thank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for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attention</a:t>
            </a:r>
            <a:r>
              <a:rPr lang="cs-CZ" sz="3500" b="1" dirty="0">
                <a:solidFill>
                  <a:schemeClr val="bg2"/>
                </a:solidFill>
              </a:rPr>
              <a:t>.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2BE860-57DD-4CB7-86FD-A24C170C6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492896"/>
            <a:ext cx="5112568" cy="3603104"/>
          </a:xfrm>
          <a:prstGeom prst="rect">
            <a:avLst/>
          </a:prstGeom>
        </p:spPr>
      </p:pic>
      <p:sp>
        <p:nvSpPr>
          <p:cNvPr id="6" name="Zástupný symbol pro online obrázek 5">
            <a:extLst>
              <a:ext uri="{FF2B5EF4-FFF2-40B4-BE49-F238E27FC236}">
                <a16:creationId xmlns:a16="http://schemas.microsoft.com/office/drawing/2014/main" id="{C1F9FEF9-A983-4982-AA4F-E561D860574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11739</TotalTime>
  <Words>193</Words>
  <Application>Microsoft Office PowerPoint</Application>
  <PresentationFormat>Předvádění na obrazovce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Vzletný</vt:lpstr>
      <vt:lpstr>Prezentace aplikace PowerPoint</vt:lpstr>
      <vt:lpstr>Content</vt:lpstr>
      <vt:lpstr>TASK 2 – Assess the candidates</vt:lpstr>
      <vt:lpstr>Next lesson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344</cp:revision>
  <cp:lastPrinted>1601-01-01T00:00:00Z</cp:lastPrinted>
  <dcterms:created xsi:type="dcterms:W3CDTF">2005-09-23T13:42:26Z</dcterms:created>
  <dcterms:modified xsi:type="dcterms:W3CDTF">2023-04-26T04:25:14Z</dcterms:modified>
</cp:coreProperties>
</file>