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sldIdLst>
    <p:sldId id="256" r:id="rId2"/>
    <p:sldId id="269" r:id="rId3"/>
    <p:sldId id="397" r:id="rId4"/>
    <p:sldId id="436" r:id="rId5"/>
    <p:sldId id="273" r:id="rId6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58DADE8-EFD0-4CCF-830F-B9EE80690544}">
          <p14:sldIdLst>
            <p14:sldId id="256"/>
            <p14:sldId id="269"/>
            <p14:sldId id="397"/>
          </p14:sldIdLst>
        </p14:section>
        <p14:section name="Oddíl bez názvu" id="{0DD63392-BB8C-491B-BAF5-AE269A00D3A9}">
          <p14:sldIdLst>
            <p14:sldId id="436"/>
            <p14:sldId id="2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77" d="100"/>
          <a:sy n="77" d="100"/>
        </p:scale>
        <p:origin x="103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0735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21089"/>
            <a:ext cx="7772400" cy="1368151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None/>
            </a:pPr>
            <a:r>
              <a:rPr lang="cs-CZ" sz="4000" b="1" dirty="0" err="1">
                <a:solidFill>
                  <a:schemeClr val="bg2"/>
                </a:solidFill>
              </a:rPr>
              <a:t>Onboarding</a:t>
            </a:r>
            <a:r>
              <a:rPr lang="cs-CZ" sz="4000" b="1" dirty="0">
                <a:solidFill>
                  <a:schemeClr val="bg2"/>
                </a:solidFill>
              </a:rPr>
              <a:t> </a:t>
            </a:r>
            <a:r>
              <a:rPr lang="cs-CZ" sz="4000" b="1" dirty="0" err="1">
                <a:solidFill>
                  <a:schemeClr val="bg2"/>
                </a:solidFill>
              </a:rPr>
              <a:t>process</a:t>
            </a:r>
            <a:r>
              <a:rPr lang="cs-CZ" sz="4000" b="1" dirty="0">
                <a:solidFill>
                  <a:schemeClr val="bg2"/>
                </a:solidFill>
              </a:rPr>
              <a:t>. Learning and </a:t>
            </a:r>
            <a:r>
              <a:rPr lang="cs-CZ" sz="4000" b="1" dirty="0" err="1">
                <a:solidFill>
                  <a:schemeClr val="bg2"/>
                </a:solidFill>
              </a:rPr>
              <a:t>developement</a:t>
            </a:r>
            <a:r>
              <a:rPr lang="cs-CZ" sz="4000" b="1" dirty="0">
                <a:solidFill>
                  <a:schemeClr val="bg2"/>
                </a:solidFill>
              </a:rPr>
              <a:t>.</a:t>
            </a:r>
          </a:p>
          <a:p>
            <a:pPr algn="ctr" eaLnBrk="1" hangingPunct="1">
              <a:lnSpc>
                <a:spcPct val="90000"/>
              </a:lnSpc>
              <a:buNone/>
            </a:pPr>
            <a:endParaRPr lang="cs-CZ" sz="4000" b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HUMAN RESOURCE MANAGEMENT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err="1">
                <a:latin typeface="Arial" pitchFamily="34" charset="0"/>
                <a:cs typeface="Arial" pitchFamily="34" charset="0"/>
              </a:rPr>
              <a:t>Lesson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9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850088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Content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 err="1">
                <a:solidFill>
                  <a:schemeClr val="bg2"/>
                </a:solidFill>
              </a:rPr>
              <a:t>recruitment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activities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at</a:t>
            </a:r>
            <a:r>
              <a:rPr lang="cs-CZ" sz="3000" dirty="0">
                <a:solidFill>
                  <a:schemeClr val="bg2"/>
                </a:solidFill>
              </a:rPr>
              <a:t> university – Týden podnikání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 err="1">
                <a:solidFill>
                  <a:schemeClr val="bg2"/>
                </a:solidFill>
              </a:rPr>
              <a:t>presentations</a:t>
            </a:r>
            <a:r>
              <a:rPr lang="cs-CZ" sz="3000" dirty="0">
                <a:solidFill>
                  <a:schemeClr val="bg2"/>
                </a:solidFill>
              </a:rPr>
              <a:t> and </a:t>
            </a:r>
            <a:r>
              <a:rPr lang="cs-CZ" sz="3000" dirty="0" err="1">
                <a:solidFill>
                  <a:schemeClr val="bg2"/>
                </a:solidFill>
              </a:rPr>
              <a:t>analysis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of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the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tasks</a:t>
            </a:r>
            <a:r>
              <a:rPr lang="cs-CZ" sz="3000" dirty="0">
                <a:solidFill>
                  <a:schemeClr val="bg2"/>
                </a:solidFill>
              </a:rPr>
              <a:t> – </a:t>
            </a:r>
            <a:r>
              <a:rPr lang="cs-CZ" sz="3000" dirty="0" err="1">
                <a:solidFill>
                  <a:schemeClr val="bg2"/>
                </a:solidFill>
              </a:rPr>
              <a:t>recruitment</a:t>
            </a:r>
            <a:r>
              <a:rPr lang="cs-CZ" sz="3000" dirty="0">
                <a:solidFill>
                  <a:schemeClr val="bg2"/>
                </a:solidFill>
              </a:rPr>
              <a:t> and </a:t>
            </a:r>
            <a:r>
              <a:rPr lang="cs-CZ" sz="3000" dirty="0" err="1">
                <a:solidFill>
                  <a:schemeClr val="bg2"/>
                </a:solidFill>
              </a:rPr>
              <a:t>hiring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new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employees</a:t>
            </a:r>
            <a:r>
              <a:rPr lang="cs-CZ" sz="3000" dirty="0">
                <a:solidFill>
                  <a:schemeClr val="bg2"/>
                </a:solidFill>
              </a:rPr>
              <a:t> on </a:t>
            </a:r>
            <a:r>
              <a:rPr lang="cs-CZ" sz="3000" dirty="0" err="1">
                <a:solidFill>
                  <a:schemeClr val="bg2"/>
                </a:solidFill>
              </a:rPr>
              <a:t>the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different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positions</a:t>
            </a: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7"/>
            <a:ext cx="7774632" cy="864096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TASK 2 –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Assess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the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candidates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700215"/>
            <a:ext cx="8640960" cy="511316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Analyse </a:t>
            </a:r>
            <a:r>
              <a:rPr lang="cs-CZ" sz="2400" dirty="0" err="1">
                <a:solidFill>
                  <a:schemeClr val="bg2"/>
                </a:solidFill>
              </a:rPr>
              <a:t>the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position</a:t>
            </a:r>
            <a:r>
              <a:rPr lang="cs-CZ" sz="2400" dirty="0">
                <a:solidFill>
                  <a:schemeClr val="bg2"/>
                </a:solidFill>
              </a:rPr>
              <a:t>. </a:t>
            </a:r>
            <a:r>
              <a:rPr lang="cs-CZ" sz="2400" dirty="0" err="1">
                <a:solidFill>
                  <a:schemeClr val="bg2"/>
                </a:solidFill>
              </a:rPr>
              <a:t>You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can</a:t>
            </a:r>
            <a:r>
              <a:rPr lang="cs-CZ" sz="2400" dirty="0">
                <a:solidFill>
                  <a:schemeClr val="bg2"/>
                </a:solidFill>
              </a:rPr>
              <a:t> use O*Net </a:t>
            </a:r>
            <a:r>
              <a:rPr lang="cs-CZ" sz="2400" dirty="0" err="1">
                <a:solidFill>
                  <a:schemeClr val="bg2"/>
                </a:solidFill>
              </a:rPr>
              <a:t>tool</a:t>
            </a:r>
            <a:r>
              <a:rPr lang="cs-CZ" sz="2400" dirty="0">
                <a:solidFill>
                  <a:schemeClr val="bg2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O</a:t>
            </a:r>
            <a:r>
              <a:rPr lang="en-US" sz="2400" dirty="0" err="1">
                <a:solidFill>
                  <a:schemeClr val="bg2"/>
                </a:solidFill>
              </a:rPr>
              <a:t>utline</a:t>
            </a:r>
            <a:r>
              <a:rPr lang="en-US" sz="2400" dirty="0">
                <a:solidFill>
                  <a:schemeClr val="bg2"/>
                </a:solidFill>
              </a:rPr>
              <a:t> the steps of the recruitment process, including the documents required from candidates for the position</a:t>
            </a:r>
            <a:r>
              <a:rPr lang="cs-CZ" sz="2400" dirty="0">
                <a:solidFill>
                  <a:schemeClr val="bg2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Design </a:t>
            </a:r>
            <a:r>
              <a:rPr lang="cs-CZ" sz="2400" dirty="0" err="1">
                <a:solidFill>
                  <a:schemeClr val="bg2"/>
                </a:solidFill>
              </a:rPr>
              <a:t>the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hiring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process</a:t>
            </a:r>
            <a:r>
              <a:rPr lang="cs-CZ" sz="2400" dirty="0">
                <a:solidFill>
                  <a:schemeClr val="bg2"/>
                </a:solidFill>
              </a:rPr>
              <a:t> and </a:t>
            </a:r>
            <a:r>
              <a:rPr lang="cs-CZ" sz="2400" dirty="0" err="1">
                <a:solidFill>
                  <a:schemeClr val="bg2"/>
                </a:solidFill>
              </a:rPr>
              <a:t>assessment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techniques</a:t>
            </a:r>
            <a:r>
              <a:rPr lang="cs-CZ" sz="2400" dirty="0">
                <a:solidFill>
                  <a:schemeClr val="bg2"/>
                </a:solidFill>
              </a:rPr>
              <a:t> in </a:t>
            </a:r>
            <a:r>
              <a:rPr lang="cs-CZ" sz="2400" dirty="0" err="1">
                <a:solidFill>
                  <a:schemeClr val="bg2"/>
                </a:solidFill>
              </a:rPr>
              <a:t>every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stage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of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the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process</a:t>
            </a:r>
            <a:r>
              <a:rPr lang="cs-CZ" sz="2400" dirty="0">
                <a:solidFill>
                  <a:schemeClr val="bg2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Design </a:t>
            </a:r>
            <a:r>
              <a:rPr lang="cs-CZ" sz="2400" dirty="0" err="1">
                <a:solidFill>
                  <a:schemeClr val="bg2"/>
                </a:solidFill>
              </a:rPr>
              <a:t>the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stucture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of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the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final</a:t>
            </a:r>
            <a:r>
              <a:rPr lang="cs-CZ" sz="2400" dirty="0">
                <a:solidFill>
                  <a:schemeClr val="bg2"/>
                </a:solidFill>
              </a:rPr>
              <a:t> interview.</a:t>
            </a:r>
          </a:p>
          <a:p>
            <a:pPr marL="0" indent="0" algn="just">
              <a:buNone/>
            </a:pPr>
            <a:r>
              <a:rPr lang="cs-CZ" sz="2400" dirty="0" err="1">
                <a:solidFill>
                  <a:schemeClr val="bg2"/>
                </a:solidFill>
              </a:rPr>
              <a:t>Present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your</a:t>
            </a:r>
            <a:r>
              <a:rPr lang="cs-CZ" sz="2400" dirty="0">
                <a:solidFill>
                  <a:schemeClr val="bg2"/>
                </a:solidFill>
              </a:rPr>
              <a:t> output.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HRM	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040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7"/>
            <a:ext cx="7774632" cy="864096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Next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lesson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12777"/>
            <a:ext cx="8640960" cy="5400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400" dirty="0" err="1">
                <a:solidFill>
                  <a:schemeClr val="bg2"/>
                </a:solidFill>
              </a:rPr>
              <a:t>First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presentations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of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seminary</a:t>
            </a:r>
            <a:r>
              <a:rPr lang="cs-CZ" sz="2400" dirty="0">
                <a:solidFill>
                  <a:schemeClr val="bg2"/>
                </a:solidFill>
              </a:rPr>
              <a:t> thesis </a:t>
            </a:r>
            <a:r>
              <a:rPr lang="cs-CZ" sz="2400" dirty="0" err="1">
                <a:solidFill>
                  <a:schemeClr val="bg2"/>
                </a:solidFill>
              </a:rPr>
              <a:t>points</a:t>
            </a:r>
            <a:endParaRPr lang="cs-CZ" sz="24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2400" dirty="0" err="1">
                <a:solidFill>
                  <a:schemeClr val="bg2"/>
                </a:solidFill>
              </a:rPr>
              <a:t>Onboarding</a:t>
            </a:r>
            <a:endParaRPr lang="cs-CZ" sz="24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Learning and </a:t>
            </a:r>
            <a:r>
              <a:rPr lang="cs-CZ" sz="2400" dirty="0" err="1">
                <a:solidFill>
                  <a:schemeClr val="bg2"/>
                </a:solidFill>
              </a:rPr>
              <a:t>developement</a:t>
            </a:r>
            <a:endParaRPr lang="cs-CZ" sz="24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2400" dirty="0" err="1">
                <a:solidFill>
                  <a:schemeClr val="bg2"/>
                </a:solidFill>
              </a:rPr>
              <a:t>Rewarding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systems</a:t>
            </a:r>
            <a:endParaRPr lang="en-US" sz="24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HRM	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785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052736"/>
            <a:ext cx="5832475" cy="2448271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b="1" dirty="0" err="1">
                <a:solidFill>
                  <a:schemeClr val="bg2"/>
                </a:solidFill>
              </a:rPr>
              <a:t>Thank</a:t>
            </a:r>
            <a:r>
              <a:rPr lang="cs-CZ" sz="3500" b="1" dirty="0">
                <a:solidFill>
                  <a:schemeClr val="bg2"/>
                </a:solidFill>
              </a:rPr>
              <a:t> </a:t>
            </a:r>
            <a:r>
              <a:rPr lang="cs-CZ" sz="3500" b="1" dirty="0" err="1">
                <a:solidFill>
                  <a:schemeClr val="bg2"/>
                </a:solidFill>
              </a:rPr>
              <a:t>you</a:t>
            </a:r>
            <a:r>
              <a:rPr lang="cs-CZ" sz="3500" b="1" dirty="0">
                <a:solidFill>
                  <a:schemeClr val="bg2"/>
                </a:solidFill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3500" b="1" dirty="0" err="1">
                <a:solidFill>
                  <a:schemeClr val="bg2"/>
                </a:solidFill>
              </a:rPr>
              <a:t>for</a:t>
            </a:r>
            <a:r>
              <a:rPr lang="cs-CZ" sz="3500" b="1" dirty="0">
                <a:solidFill>
                  <a:schemeClr val="bg2"/>
                </a:solidFill>
              </a:rPr>
              <a:t> </a:t>
            </a:r>
            <a:r>
              <a:rPr lang="cs-CZ" sz="3500" b="1" dirty="0" err="1">
                <a:solidFill>
                  <a:schemeClr val="bg2"/>
                </a:solidFill>
              </a:rPr>
              <a:t>your</a:t>
            </a:r>
            <a:r>
              <a:rPr lang="cs-CZ" sz="3500" b="1" dirty="0">
                <a:solidFill>
                  <a:schemeClr val="bg2"/>
                </a:solidFill>
              </a:rPr>
              <a:t> </a:t>
            </a:r>
            <a:r>
              <a:rPr lang="cs-CZ" sz="3500" b="1" dirty="0" err="1">
                <a:solidFill>
                  <a:schemeClr val="bg2"/>
                </a:solidFill>
              </a:rPr>
              <a:t>attention</a:t>
            </a:r>
            <a:r>
              <a:rPr lang="cs-CZ" sz="3500" b="1" dirty="0">
                <a:solidFill>
                  <a:schemeClr val="bg2"/>
                </a:solidFill>
              </a:rPr>
              <a:t>.</a:t>
            </a:r>
            <a:endParaRPr lang="cs-CZ" sz="3500" dirty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F2BE860-57DD-4CB7-86FD-A24C170C61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492896"/>
            <a:ext cx="5112568" cy="3603104"/>
          </a:xfrm>
          <a:prstGeom prst="rect">
            <a:avLst/>
          </a:prstGeom>
        </p:spPr>
      </p:pic>
      <p:sp>
        <p:nvSpPr>
          <p:cNvPr id="6" name="Zástupný symbol pro online obrázek 5">
            <a:extLst>
              <a:ext uri="{FF2B5EF4-FFF2-40B4-BE49-F238E27FC236}">
                <a16:creationId xmlns:a16="http://schemas.microsoft.com/office/drawing/2014/main" id="{C1F9FEF9-A983-4982-AA4F-E561D8605742}"/>
              </a:ext>
            </a:extLst>
          </p:cNvPr>
          <p:cNvSpPr>
            <a:spLocks noGrp="1"/>
          </p:cNvSpPr>
          <p:nvPr>
            <p:ph type="clipArt" sz="half" idx="2"/>
          </p:nvPr>
        </p:nvSpPr>
        <p:spPr/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11739</TotalTime>
  <Words>193</Words>
  <Application>Microsoft Office PowerPoint</Application>
  <PresentationFormat>Předvádění na obrazovce (4:3)</PresentationFormat>
  <Paragraphs>29</Paragraphs>
  <Slides>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Wingdings</vt:lpstr>
      <vt:lpstr>Vzletný</vt:lpstr>
      <vt:lpstr>Prezentace aplikace PowerPoint</vt:lpstr>
      <vt:lpstr>Content</vt:lpstr>
      <vt:lpstr>TASK 2 – Assess the candidates</vt:lpstr>
      <vt:lpstr>Next lesson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mar0076</cp:lastModifiedBy>
  <cp:revision>344</cp:revision>
  <cp:lastPrinted>1601-01-01T00:00:00Z</cp:lastPrinted>
  <dcterms:created xsi:type="dcterms:W3CDTF">2005-09-23T13:42:26Z</dcterms:created>
  <dcterms:modified xsi:type="dcterms:W3CDTF">2023-04-26T04:25:14Z</dcterms:modified>
</cp:coreProperties>
</file>