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custDataLst>
    <p:tags r:id="rId7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150EBD-94C3-4B57-B5B5-E0FFAC6C6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5457F26-875B-4D8F-BCCB-4EB9AD954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4AF5AD-C2FD-4A24-AA4D-9039DC611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DD1BD2-4F25-4CA6-A1E7-67574486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5A4E22-7EC9-4328-838D-8730D7420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985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620814-D32F-4BAF-B7AF-5A804ED02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3F4DFEA-645F-4D10-9529-70270383C7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A08959-16C1-4D87-AE50-581C7B76C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CEC56E-ED77-4E55-9AA3-06414162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4A8AADF-C190-4C3B-8CEB-2C0605C7A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489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1C92495-68AA-4C92-80EB-856AB4F2F0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F7AD3E2-7D5F-4513-8EEB-8EB84F03E0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20BE5C-72ED-4EE7-8790-97D163057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DEAAF7D-623A-4353-B5DE-662DC6A91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3510DE-2726-43F8-8B83-B6E87DE62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333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98C0C4-BBF5-4B8C-98E2-A6541FDA5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401F67-501B-4948-AC19-40AAD310E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6CC7C30-0CF9-4BA4-8D59-BCDD5E1CC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6DEA84C-B8ED-4990-8AF8-971D174CD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EF3D7F-5CDE-4269-B994-367F09AB6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54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D87734-2A43-4885-A326-D4D6E77E5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C3AA270-5D60-4EED-AA25-80C4E168D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00F69E7-3EC8-4189-A9EA-D158165DF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238E2F-22FD-41B5-A4E8-98FD0F38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D5177E-1D97-495A-84E1-C6A40DF64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2479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F49F70-10AE-464A-8D34-B75F069EF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721139-2D9D-4D34-B01F-6530A63F42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505F500-2A8A-4E48-B72B-402B884304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3E79412-7734-4C34-8EC2-2BFD4A80D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2BCD1CC-33F1-47F0-A8B2-43442B4C9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F5042FA-4809-4E3A-89CE-F4D43F764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2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83747-AAD7-435A-B96B-FF20CF278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89D8556-042E-46C9-B33F-E9A633B5D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70A6527-E591-4CD7-92AF-919AD3585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538406F-55C3-4A4C-B457-FED5B50C6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2B61A7F-60F3-45EB-BB8B-61F6B2CB45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560ACB2-B48F-4A8E-9C8A-228B01CAE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C7483EB-0802-4216-B158-F09705CC1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541EA1D-D30C-4AA4-AD45-06F1DCE8E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8816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DE388A-1AF0-48E8-9669-B10E16B8B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3BB525C-94C9-4D8E-84CD-59E4C517D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E5D138E-5484-439D-8B7A-100EA80C4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2065A9A-6E7D-4A47-9BD1-66461FF70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71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D7BCFED-545C-41B7-8199-EF1EA487D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62F2738-7B40-44B9-B085-6072B85EC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1CF8914-2B7C-465F-AE03-EC31FE23E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189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283586-A08D-4C79-9729-3AABA55A6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E4A426-CBA5-4B74-BF73-ECA9099D2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0B50E22-CB25-4C1F-886A-B0FB31A4D8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CF78891-5031-4989-96BC-5C82661F7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A8C483-05D9-457A-B322-B001A7F18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6F76318-E816-4A94-8521-D2B5F7F00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18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8F35F4-BBB1-45C7-BD96-77151E75C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F7668BE-9EBD-41C4-A5CD-0BA76E161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887247F-388E-4102-82E1-D838101BE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2BDFE1B-FD28-45D3-BB28-848C2A25E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F95A74-E4DA-489B-8013-BB46460D2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474FAE5-2EEF-4CB3-929C-B437A174B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0094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59AC6EE-3195-49D9-A44C-0EBA86817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E84E18D-40DD-46A9-8F01-A116C704C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03D7ED-E719-4D12-8E67-F7B8BE1AB7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6A73D-D9F7-409D-96F5-FABC79422166}" type="datetimeFigureOut">
              <a:rPr lang="cs-CZ" smtClean="0"/>
              <a:t>01.03.2023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4557706-E598-43D4-B73A-CECB0EC656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5BC13E-0E16-4CFB-9D32-B4319A61E1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653E-EA87-4687-A557-71F0F9D796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16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The_Principles_of_Scientific_Management_(monograph)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7DAF30-1CBB-4454-A30E-C2E3823D50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Fredrick</a:t>
            </a:r>
            <a:r>
              <a:rPr lang="cs-CZ" dirty="0"/>
              <a:t> Taylor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D355A13-EBE5-42A5-A18A-7500C7AF37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0649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0A7FC8-2DB6-46D7-BCC8-5BA93274A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Brief</a:t>
            </a:r>
            <a:r>
              <a:rPr lang="cs-CZ" dirty="0"/>
              <a:t> Bio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5D96FD-9469-4FBC-8932-BAD59651A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Fredrick</a:t>
            </a:r>
            <a:r>
              <a:rPr lang="cs-CZ" dirty="0"/>
              <a:t> Taylor </a:t>
            </a:r>
            <a:r>
              <a:rPr lang="en-US" dirty="0"/>
              <a:t>(</a:t>
            </a:r>
            <a:r>
              <a:rPr lang="cs-CZ" dirty="0"/>
              <a:t>1856–1915</a:t>
            </a:r>
            <a:r>
              <a:rPr lang="en-US" dirty="0"/>
              <a:t>)</a:t>
            </a:r>
          </a:p>
          <a:p>
            <a:r>
              <a:rPr lang="en-US" dirty="0"/>
              <a:t>American Mechanical Engineer, known for Industrial Efficiency work</a:t>
            </a:r>
          </a:p>
          <a:p>
            <a:r>
              <a:rPr lang="en-US" dirty="0"/>
              <a:t>One of the first Management Consultants in history</a:t>
            </a:r>
          </a:p>
          <a:p>
            <a:r>
              <a:rPr lang="en-US" dirty="0"/>
              <a:t>In 1909, published </a:t>
            </a:r>
            <a:r>
              <a:rPr lang="en-US" i="1" dirty="0">
                <a:hlinkClick r:id="rId2" tooltip="The Principles of Scientific Management (monograph)"/>
              </a:rPr>
              <a:t>The Principles of Scientific Management</a:t>
            </a:r>
            <a:r>
              <a:rPr lang="en-US" dirty="0"/>
              <a:t> </a:t>
            </a:r>
            <a:r>
              <a:rPr lang="en-US" dirty="0" err="1"/>
              <a:t>ehich</a:t>
            </a:r>
            <a:r>
              <a:rPr lang="en-US" dirty="0"/>
              <a:t> was voted the most influential management book of the twentieth century.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620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5478F2-8F4C-4838-9020-6EB0FA6A7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Contribution to Management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1B6283-C9A3-4B91-9AC3-68EE6C152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Differentiating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hard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done as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optimized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He and his team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focused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optimzation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promoted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incentivized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amount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payment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reflected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quantity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delivered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motion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studies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evaluated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performance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certain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workers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studied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alternatives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performing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tasks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highest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efficiency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introduced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hiring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qualified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workers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jobs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workplace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efficiency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4549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543705-9BC6-46D9-B7C2-EB0A82B36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Four</a:t>
            </a:r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Principles</a:t>
            </a:r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4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</a:t>
            </a:r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Management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193144-50B3-4321-8DE1-EB61028EB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working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"rule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thumb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,"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simple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habit and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common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instead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method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study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most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efficient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way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tasks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Rather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simply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assign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workers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just any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job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match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workers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jobs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based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cs-CZ" sz="2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capability</a:t>
            </a:r>
            <a:r>
              <a:rPr lang="cs-CZ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2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motivation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them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maximum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efficiency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worker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performance, and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instructions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supervision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they're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most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efficient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ways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working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Allocate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workers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spend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allowing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workers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tasks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efficiently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619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5DA020-AC3A-43BF-8C7D-465D4AF3E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Taylorism Today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43F688-9A80-46E0-9742-C7D0AE6D7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Taylorism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promotes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direct management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allocating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ontradicts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ontinious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mprovement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promoting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sense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ownership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individual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responsibility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among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</a:t>
            </a:r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46519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5a1a12a6-08c0-46a6-8afe-d4960221fc86"/>
</p:tagLst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290</Words>
  <Application>Microsoft Office PowerPoint</Application>
  <PresentationFormat>Širokoúhlá obrazovka</PresentationFormat>
  <Paragraphs>18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Fredrick Taylor</vt:lpstr>
      <vt:lpstr>Brief Bio</vt:lpstr>
      <vt:lpstr>Main Contribution to Management</vt:lpstr>
      <vt:lpstr>Four Principles of Scientific Management</vt:lpstr>
      <vt:lpstr>Taylorism Today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Fredrick Taylor</dc:title>
  <dc:creator>student</dc:creator>
  <cp:lastModifiedBy>student</cp:lastModifiedBy>
  <cp:revision>2</cp:revision>
  <dcterms:created xsi:type="dcterms:W3CDTF">2023-03-01T10:22:40Z</dcterms:created>
  <dcterms:modified xsi:type="dcterms:W3CDTF">2023-03-01T10:41:54Z</dcterms:modified>
</cp:coreProperties>
</file>