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2" r:id="rId6"/>
    <p:sldId id="259" r:id="rId7"/>
    <p:sldId id="261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598684-20DA-C74B-7827-3D80C070BD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AE0F15-5079-0C3E-E339-1FCC278584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A7DE0D-1643-AB38-0F80-61FD17F7C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10021-F51D-4CF6-983A-12B72AD3B732}" type="datetimeFigureOut">
              <a:rPr lang="en-IN" smtClean="0"/>
              <a:t>01-03-2023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990610-F9F2-4397-D25F-FA78CD914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76066C-6A30-AF29-F156-585200E04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69196-B226-4AE7-9F0E-9C5945C739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46803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0829B7-E6F9-E201-5F6B-5B1422D28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738846-B683-4DC4-39C7-35CDF04B70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AF92CF-C8DD-0B92-B194-225368925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10021-F51D-4CF6-983A-12B72AD3B732}" type="datetimeFigureOut">
              <a:rPr lang="en-IN" smtClean="0"/>
              <a:t>01-03-2023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CEE6E0-48F6-BE01-6078-C37018F73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9BD2BE-E108-6084-D3FE-844CF5E19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69196-B226-4AE7-9F0E-9C5945C739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76749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8BB6829-394E-32A4-7E14-99D144FD93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B1A605-5DCA-EB08-F62A-D95029A1E2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7AAF58-87BE-5C5C-D563-17B1B0C6C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10021-F51D-4CF6-983A-12B72AD3B732}" type="datetimeFigureOut">
              <a:rPr lang="en-IN" smtClean="0"/>
              <a:t>01-03-2023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4D687C-EEFB-21B8-E158-CC9560178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1F7D26-8957-418C-6326-3696DE73D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69196-B226-4AE7-9F0E-9C5945C739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53740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BC03C-25EA-DE04-819C-04189BAE4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D4868B-3712-CF7C-F4DF-80CA50E0D2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435E30-47D3-A346-20AE-45AC58DE7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10021-F51D-4CF6-983A-12B72AD3B732}" type="datetimeFigureOut">
              <a:rPr lang="en-IN" smtClean="0"/>
              <a:t>01-03-2023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145E50-4331-3FF7-073F-0120900A8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23474A-CB0A-05FF-1B3A-4E3DA67F0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69196-B226-4AE7-9F0E-9C5945C739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28671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7D92FC-B2D5-4D2C-BC98-88AEEBA04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F89354-9675-2A80-4376-731183FE15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7F71AB-F2A1-54DE-DFED-D70F2F212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10021-F51D-4CF6-983A-12B72AD3B732}" type="datetimeFigureOut">
              <a:rPr lang="en-IN" smtClean="0"/>
              <a:t>01-03-2023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768E9F-99D7-B4C1-E3A6-8DF4030C3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EAE5EA-A685-3340-8440-0C828CC6E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69196-B226-4AE7-9F0E-9C5945C739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48234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6BFC8-64D2-8125-B8DE-2FD7BFDC4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1453BD-D81A-F121-0603-67354A9EE1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ECC6D7-D7C7-3E75-5FCE-BCF76C6C0F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213E66-B802-A41C-4F36-4EF2F6500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10021-F51D-4CF6-983A-12B72AD3B732}" type="datetimeFigureOut">
              <a:rPr lang="en-IN" smtClean="0"/>
              <a:t>01-03-2023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737473-F1AA-C416-A069-598F9A188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9D6A61-1E9E-A3BC-A40E-9A0030BAA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69196-B226-4AE7-9F0E-9C5945C739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7591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8D4EB-599E-ADB5-8102-708032F57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2DBCAD-CAD1-70AA-70B2-CF198E6089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7AF4D8-C9A1-22D4-BECE-D60C60AD54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60DE8D-1953-E0B9-31EF-99D03D2397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98682C-79E4-AB54-DEB7-CE764856BB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91BC0DE-FACF-0251-38F1-6E733AEB9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10021-F51D-4CF6-983A-12B72AD3B732}" type="datetimeFigureOut">
              <a:rPr lang="en-IN" smtClean="0"/>
              <a:t>01-03-2023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977614E-92B8-EF80-4C6B-CB620A991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B538511-B711-BA58-2935-8C6F7FB62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69196-B226-4AE7-9F0E-9C5945C739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58841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32A75-57A9-DD46-7EAF-ADC814AA9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1430CF-2F50-9B51-2494-8004F8565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10021-F51D-4CF6-983A-12B72AD3B732}" type="datetimeFigureOut">
              <a:rPr lang="en-IN" smtClean="0"/>
              <a:t>01-03-2023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50A96D-5F3A-1020-40AB-5409540F7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C3AD26-F0A7-7584-2128-498A213EF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69196-B226-4AE7-9F0E-9C5945C739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483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303AE2E-9A47-F9C2-0C98-0B113DC28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10021-F51D-4CF6-983A-12B72AD3B732}" type="datetimeFigureOut">
              <a:rPr lang="en-IN" smtClean="0"/>
              <a:t>01-03-2023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9FD802-3BE8-E255-D3F9-EC382DFE7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C54D46-D552-59AC-930D-AAFA470E1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69196-B226-4AE7-9F0E-9C5945C739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55925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CBABA2-4EC6-A762-7987-D792C40782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09E6B2-A035-BF63-3096-5D97255C77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4E558B-5E8E-2408-A49A-BAD504F9D2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98CFED-7C3A-7104-9E66-51B4B26F6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10021-F51D-4CF6-983A-12B72AD3B732}" type="datetimeFigureOut">
              <a:rPr lang="en-IN" smtClean="0"/>
              <a:t>01-03-2023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51DC9B-7418-B564-94C7-4E788E2DE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6E2BDC-97BD-408C-1D9E-F4B212C14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69196-B226-4AE7-9F0E-9C5945C739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70424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8E01F-BC56-0CAC-12CF-367CFE0DD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54FD215-9CB4-CAB7-8699-762E3927FA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C76430-0BCC-18F8-3C54-605DD8037E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149976-C91C-BDC4-45C2-54C9A9550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10021-F51D-4CF6-983A-12B72AD3B732}" type="datetimeFigureOut">
              <a:rPr lang="en-IN" smtClean="0"/>
              <a:t>01-03-2023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FF474E-66A9-F135-2E6B-EF9161F5D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072ED4-FBC5-E4E2-0D29-92952DBD1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69196-B226-4AE7-9F0E-9C5945C739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64445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4FEBB35-AEE8-8530-58C9-70E8976CD1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CAC90D-1423-36D3-86C2-4FB39F6960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DA773D-28F6-1A42-5368-18E01233D4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10021-F51D-4CF6-983A-12B72AD3B732}" type="datetimeFigureOut">
              <a:rPr lang="en-IN" smtClean="0"/>
              <a:t>01-03-2023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4E179A-4256-F16F-C47C-DE17942957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5F807B-538C-52F2-F15B-9EAB62D5B8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69196-B226-4AE7-9F0E-9C5945C739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1130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f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9EC4C21-EFB0-102C-78FD-F2029141EC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35130CE-C03F-53AF-3137-BE4EFD22F615}"/>
              </a:ext>
            </a:extLst>
          </p:cNvPr>
          <p:cNvSpPr txBox="1"/>
          <p:nvPr/>
        </p:nvSpPr>
        <p:spPr>
          <a:xfrm>
            <a:off x="2316480" y="1849120"/>
            <a:ext cx="90220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Human Resource Management</a:t>
            </a:r>
            <a:endParaRPr lang="en-IN" sz="48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FE56776-E61F-82FB-3C00-F98C671BD7D3}"/>
              </a:ext>
            </a:extLst>
          </p:cNvPr>
          <p:cNvSpPr txBox="1"/>
          <p:nvPr/>
        </p:nvSpPr>
        <p:spPr>
          <a:xfrm>
            <a:off x="4246880" y="3429000"/>
            <a:ext cx="36474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Trip to History</a:t>
            </a:r>
            <a:endParaRPr lang="en-IN" sz="4400" dirty="0"/>
          </a:p>
        </p:txBody>
      </p:sp>
    </p:spTree>
    <p:extLst>
      <p:ext uri="{BB962C8B-B14F-4D97-AF65-F5344CB8AC3E}">
        <p14:creationId xmlns:p14="http://schemas.microsoft.com/office/powerpoint/2010/main" val="2011535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9EC4C21-EFB0-102C-78FD-F2029141EC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852B8EF-49B8-11D0-62FC-AB14F41B99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6794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9EC4C21-EFB0-102C-78FD-F2029141EC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35130CE-C03F-53AF-3137-BE4EFD22F615}"/>
              </a:ext>
            </a:extLst>
          </p:cNvPr>
          <p:cNvSpPr txBox="1"/>
          <p:nvPr/>
        </p:nvSpPr>
        <p:spPr>
          <a:xfrm>
            <a:off x="252383" y="0"/>
            <a:ext cx="90220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Basic biography</a:t>
            </a:r>
            <a:endParaRPr lang="en-IN" sz="4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A918FF2-5372-82D4-4EC6-3F46F3D6F74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41" t="22198" r="3523" b="-2961"/>
          <a:stretch/>
        </p:blipFill>
        <p:spPr>
          <a:xfrm>
            <a:off x="2509520" y="1236099"/>
            <a:ext cx="7984143" cy="4914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5142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9EC4C21-EFB0-102C-78FD-F2029141EC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35130CE-C03F-53AF-3137-BE4EFD22F615}"/>
              </a:ext>
            </a:extLst>
          </p:cNvPr>
          <p:cNvSpPr txBox="1"/>
          <p:nvPr/>
        </p:nvSpPr>
        <p:spPr>
          <a:xfrm>
            <a:off x="2082800" y="2147490"/>
            <a:ext cx="902208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dirty="0" err="1"/>
              <a:t>Fayolism</a:t>
            </a:r>
            <a:r>
              <a:rPr lang="en-US" sz="3200" dirty="0"/>
              <a:t> was a theory of management that analyzed and synthesized the role of management in organizations, developed around 1900 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3200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dirty="0"/>
              <a:t>It was through Fayol's work as a philosopher of administration that he contributed most widely to the theory and practice of organizational management</a:t>
            </a:r>
            <a:endParaRPr lang="en-IN" sz="3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D68DE5F-A3D2-39A8-D430-91691C5A820C}"/>
              </a:ext>
            </a:extLst>
          </p:cNvPr>
          <p:cNvSpPr txBox="1"/>
          <p:nvPr/>
        </p:nvSpPr>
        <p:spPr>
          <a:xfrm>
            <a:off x="1463040" y="1219200"/>
            <a:ext cx="23266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/>
              <a:t>Fayolism</a:t>
            </a:r>
            <a:r>
              <a:rPr lang="en-US" sz="4000" dirty="0"/>
              <a:t>:</a:t>
            </a:r>
            <a:endParaRPr lang="en-IN" sz="4000" dirty="0"/>
          </a:p>
        </p:txBody>
      </p:sp>
    </p:spTree>
    <p:extLst>
      <p:ext uri="{BB962C8B-B14F-4D97-AF65-F5344CB8AC3E}">
        <p14:creationId xmlns:p14="http://schemas.microsoft.com/office/powerpoint/2010/main" val="2542098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9EC4C21-EFB0-102C-78FD-F2029141EC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35130CE-C03F-53AF-3137-BE4EFD22F615}"/>
              </a:ext>
            </a:extLst>
          </p:cNvPr>
          <p:cNvSpPr txBox="1"/>
          <p:nvPr/>
        </p:nvSpPr>
        <p:spPr>
          <a:xfrm>
            <a:off x="1330960" y="1849120"/>
            <a:ext cx="100076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/>
              <a:t>He believed by focusing on managerial practices he could minimize misunderstandings and increase efficiency in organizations.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4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/>
              <a:t>He enlightened managers on how to accomplish their managerial duties, and the practices in which they should engage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4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/>
              <a:t>He believed in control and strict, treelike, command chain; unity of commands, that is, workers getting their orders from just one person above and no other (not even the boss' boss) is one of his major motto.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400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42650067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9EC4C21-EFB0-102C-78FD-F2029141EC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252671E-353D-83F8-65DF-D3BDDF03EB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314960"/>
            <a:ext cx="10058400" cy="581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36187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9EC4C21-EFB0-102C-78FD-F2029141EC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35130CE-C03F-53AF-3137-BE4EFD22F615}"/>
              </a:ext>
            </a:extLst>
          </p:cNvPr>
          <p:cNvSpPr txBox="1"/>
          <p:nvPr/>
        </p:nvSpPr>
        <p:spPr>
          <a:xfrm>
            <a:off x="2214880" y="2736870"/>
            <a:ext cx="902208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Are Fayol's 14 Management Principles Still Relevant Today Despite being challenged by various scholars, these principles from Fayol are still relevant in many </a:t>
            </a:r>
            <a:r>
              <a:rPr lang="en-US" sz="2800" dirty="0" err="1"/>
              <a:t>organisations</a:t>
            </a:r>
            <a:r>
              <a:rPr lang="en-US" sz="2800" dirty="0"/>
              <a:t> in Tanzania, </a:t>
            </a:r>
          </a:p>
          <a:p>
            <a:endParaRPr lang="en-US" sz="2800" dirty="0"/>
          </a:p>
          <a:p>
            <a:r>
              <a:rPr lang="en-US" sz="2800" dirty="0"/>
              <a:t>what we are doing is just refining those principles in order to suit our environment and real cultural situations in our </a:t>
            </a:r>
            <a:r>
              <a:rPr lang="en-US" sz="2800" dirty="0" err="1"/>
              <a:t>organisations</a:t>
            </a:r>
            <a:endParaRPr lang="en-IN" sz="28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BF71218-B927-25E0-5D4B-71779BE216F3}"/>
              </a:ext>
            </a:extLst>
          </p:cNvPr>
          <p:cNvSpPr txBox="1"/>
          <p:nvPr/>
        </p:nvSpPr>
        <p:spPr>
          <a:xfrm>
            <a:off x="2153920" y="1927939"/>
            <a:ext cx="4632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Tanzania</a:t>
            </a:r>
            <a:endParaRPr lang="en-IN" sz="3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C394C2D-1850-B2AA-82A8-B571D06BF559}"/>
              </a:ext>
            </a:extLst>
          </p:cNvPr>
          <p:cNvSpPr txBox="1"/>
          <p:nvPr/>
        </p:nvSpPr>
        <p:spPr>
          <a:xfrm>
            <a:off x="487680" y="598994"/>
            <a:ext cx="6299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What is relevant today?</a:t>
            </a:r>
            <a:endParaRPr lang="en-IN" sz="4400" dirty="0"/>
          </a:p>
        </p:txBody>
      </p:sp>
    </p:spTree>
    <p:extLst>
      <p:ext uri="{BB962C8B-B14F-4D97-AF65-F5344CB8AC3E}">
        <p14:creationId xmlns:p14="http://schemas.microsoft.com/office/powerpoint/2010/main" val="28097031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9EC4C21-EFB0-102C-78FD-F2029141EC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35130CE-C03F-53AF-3137-BE4EFD22F615}"/>
              </a:ext>
            </a:extLst>
          </p:cNvPr>
          <p:cNvSpPr txBox="1"/>
          <p:nvPr/>
        </p:nvSpPr>
        <p:spPr>
          <a:xfrm>
            <a:off x="2214880" y="2736870"/>
            <a:ext cx="9022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sz="28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BF71218-B927-25E0-5D4B-71779BE216F3}"/>
              </a:ext>
            </a:extLst>
          </p:cNvPr>
          <p:cNvSpPr txBox="1"/>
          <p:nvPr/>
        </p:nvSpPr>
        <p:spPr>
          <a:xfrm>
            <a:off x="2153920" y="1927939"/>
            <a:ext cx="4632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sz="3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C394C2D-1850-B2AA-82A8-B571D06BF559}"/>
              </a:ext>
            </a:extLst>
          </p:cNvPr>
          <p:cNvSpPr txBox="1"/>
          <p:nvPr/>
        </p:nvSpPr>
        <p:spPr>
          <a:xfrm>
            <a:off x="487680" y="598994"/>
            <a:ext cx="6299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sz="44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834880E-6FC7-8395-806D-86B141F544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3750" y="666750"/>
            <a:ext cx="5524500" cy="552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81389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192</Words>
  <Application>Microsoft Office PowerPoint</Application>
  <PresentationFormat>Widescreen</PresentationFormat>
  <Paragraphs>17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Sanjaye Prassad</dc:creator>
  <cp:lastModifiedBy>Sanjaye Prassad</cp:lastModifiedBy>
  <cp:revision>1</cp:revision>
  <dcterms:created xsi:type="dcterms:W3CDTF">2023-03-01T10:07:13Z</dcterms:created>
  <dcterms:modified xsi:type="dcterms:W3CDTF">2023-03-01T10:34:17Z</dcterms:modified>
</cp:coreProperties>
</file>