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3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9B0F7D69-D93C-4C38-A23D-76E000D691CD}"/>
              </a:ext>
            </a:extLst>
          </p:cNvPr>
          <p:cNvSpPr/>
          <p:nvPr/>
        </p:nvSpPr>
        <p:spPr>
          <a:xfrm>
            <a:off x="0" y="0"/>
            <a:ext cx="3496422" cy="6858000"/>
          </a:xfrm>
          <a:custGeom>
            <a:avLst/>
            <a:gdLst>
              <a:gd name="connsiteX0" fmla="*/ 0 w 3496422"/>
              <a:gd name="connsiteY0" fmla="*/ 0 h 6858000"/>
              <a:gd name="connsiteX1" fmla="*/ 1873399 w 3496422"/>
              <a:gd name="connsiteY1" fmla="*/ 0 h 6858000"/>
              <a:gd name="connsiteX2" fmla="*/ 1895523 w 3496422"/>
              <a:gd name="connsiteY2" fmla="*/ 14997 h 6858000"/>
              <a:gd name="connsiteX3" fmla="*/ 3496422 w 3496422"/>
              <a:gd name="connsiteY3" fmla="*/ 3621656 h 6858000"/>
              <a:gd name="connsiteX4" fmla="*/ 1622072 w 3496422"/>
              <a:gd name="connsiteY4" fmla="*/ 6374814 h 6858000"/>
              <a:gd name="connsiteX5" fmla="*/ 1105424 w 3496422"/>
              <a:gd name="connsiteY5" fmla="*/ 6780599 h 6858000"/>
              <a:gd name="connsiteX6" fmla="*/ 993668 w 3496422"/>
              <a:gd name="connsiteY6" fmla="*/ 6858000 h 6858000"/>
              <a:gd name="connsiteX7" fmla="*/ 0 w 349642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4654295" y="1346268"/>
            <a:ext cx="7060135" cy="3285207"/>
          </a:xfrm>
        </p:spPr>
        <p:txBody>
          <a:bodyPr anchor="b">
            <a:noAutofit/>
          </a:bodyPr>
          <a:lstStyle>
            <a:lvl1pPr algn="l">
              <a:lnSpc>
                <a:spcPct val="120000"/>
              </a:lnSpc>
              <a:defRPr sz="54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662312" y="4631475"/>
            <a:ext cx="7052117" cy="1150200"/>
          </a:xfrm>
        </p:spPr>
        <p:txBody>
          <a:bodyPr lIns="109728" tIns="109728" rIns="109728" bIns="91440" anchor="t">
            <a:normAutofit/>
          </a:bodyPr>
          <a:lstStyle>
            <a:lvl1pPr marL="0" indent="0" algn="l">
              <a:lnSpc>
                <a:spcPct val="130000"/>
              </a:lnSpc>
              <a:buNone/>
              <a:defRPr sz="2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9">
            <a:extLst>
              <a:ext uri="{FF2B5EF4-FFF2-40B4-BE49-F238E27FC236}">
                <a16:creationId xmlns:a16="http://schemas.microsoft.com/office/drawing/2014/main" id="{123E5C65-E22A-4865-9449-10140D62B655}"/>
              </a:ext>
            </a:extLst>
          </p:cNvPr>
          <p:cNvSpPr>
            <a:spLocks noGrp="1"/>
          </p:cNvSpPr>
          <p:nvPr>
            <p:ph type="dt" sz="half" idx="10"/>
          </p:nvPr>
        </p:nvSpPr>
        <p:spPr>
          <a:xfrm>
            <a:off x="4654295" y="617415"/>
            <a:ext cx="7123723" cy="457200"/>
          </a:xfrm>
        </p:spPr>
        <p:txBody>
          <a:bodyPr/>
          <a:lstStyle>
            <a:lvl1pPr algn="l">
              <a:defRPr/>
            </a:lvl1pPr>
          </a:lstStyle>
          <a:p>
            <a:fld id="{12241623-A064-4BED-B073-BA4D61433402}" type="datetime1">
              <a:rPr lang="en-US" smtClean="0"/>
              <a:t>3/22/2023</a:t>
            </a:fld>
            <a:endParaRPr lang="en-US" dirty="0"/>
          </a:p>
        </p:txBody>
      </p:sp>
      <p:sp>
        <p:nvSpPr>
          <p:cNvPr id="24" name="Footer Placeholder 23">
            <a:extLst>
              <a:ext uri="{FF2B5EF4-FFF2-40B4-BE49-F238E27FC236}">
                <a16:creationId xmlns:a16="http://schemas.microsoft.com/office/drawing/2014/main" id="{EF9C3DE0-E7F5-4B4D-B5AF-CDE724CE79A3}"/>
              </a:ext>
            </a:extLst>
          </p:cNvPr>
          <p:cNvSpPr>
            <a:spLocks noGrp="1"/>
          </p:cNvSpPr>
          <p:nvPr>
            <p:ph type="ftr" sz="quarter" idx="11"/>
          </p:nvPr>
        </p:nvSpPr>
        <p:spPr>
          <a:xfrm>
            <a:off x="4654295" y="6170490"/>
            <a:ext cx="5588349" cy="457200"/>
          </a:xfrm>
        </p:spPr>
        <p:txBody>
          <a:bodyPr/>
          <a:lstStyle/>
          <a:p>
            <a:endParaRPr lang="en-US" dirty="0"/>
          </a:p>
        </p:txBody>
      </p:sp>
      <p:sp>
        <p:nvSpPr>
          <p:cNvPr id="25" name="Slide Number Placeholder 24">
            <a:extLst>
              <a:ext uri="{FF2B5EF4-FFF2-40B4-BE49-F238E27FC236}">
                <a16:creationId xmlns:a16="http://schemas.microsoft.com/office/drawing/2014/main" id="{48C1E146-840A-4217-B63E-62E5CF8909C2}"/>
              </a:ext>
            </a:extLst>
          </p:cNvPr>
          <p:cNvSpPr>
            <a:spLocks noGrp="1"/>
          </p:cNvSpPr>
          <p:nvPr>
            <p:ph type="sldNum" sz="quarter" idx="12"/>
          </p:nvPr>
        </p:nvSpPr>
        <p:spPr>
          <a:xfrm>
            <a:off x="10515600" y="6170490"/>
            <a:ext cx="1198829" cy="457200"/>
          </a:xfrm>
        </p:spPr>
        <p:txBody>
          <a:bodyPr/>
          <a:lstStyle>
            <a:lvl1pPr algn="r">
              <a:defRPr/>
            </a:lvl1pPr>
          </a:lstStyle>
          <a:p>
            <a:fld id="{FAEF9944-A4F6-4C59-AEBD-678D6480B8EA}" type="slidenum">
              <a:rPr lang="en-US" smtClean="0"/>
              <a:pPr/>
              <a:t>‹#›</a:t>
            </a:fld>
            <a:endParaRPr lang="en-US" dirty="0"/>
          </a:p>
        </p:txBody>
      </p:sp>
      <p:sp>
        <p:nvSpPr>
          <p:cNvPr id="4" name="Freeform: Shape 3">
            <a:extLst>
              <a:ext uri="{FF2B5EF4-FFF2-40B4-BE49-F238E27FC236}">
                <a16:creationId xmlns:a16="http://schemas.microsoft.com/office/drawing/2014/main" id="{8CD419D4-EA9D-42D9-BF62-B07F0B7B672B}"/>
              </a:ext>
            </a:extLst>
          </p:cNvPr>
          <p:cNvSpPr/>
          <p:nvPr/>
        </p:nvSpPr>
        <p:spPr>
          <a:xfrm>
            <a:off x="1375409"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 name="Freeform: Shape 4">
            <a:extLst>
              <a:ext uri="{FF2B5EF4-FFF2-40B4-BE49-F238E27FC236}">
                <a16:creationId xmlns:a16="http://schemas.microsoft.com/office/drawing/2014/main" id="{1C6FEC9B-9608-4181-A9E5-A1B80E72021C}"/>
              </a:ext>
            </a:extLst>
          </p:cNvPr>
          <p:cNvSpPr/>
          <p:nvPr/>
        </p:nvSpPr>
        <p:spPr>
          <a:xfrm>
            <a:off x="115540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 name="Freeform: Shape 5">
            <a:extLst>
              <a:ext uri="{FF2B5EF4-FFF2-40B4-BE49-F238E27FC236}">
                <a16:creationId xmlns:a16="http://schemas.microsoft.com/office/drawing/2014/main" id="{AB1564ED-F26F-451D-97D6-A6EC3E83FD55}"/>
              </a:ext>
            </a:extLst>
          </p:cNvPr>
          <p:cNvSpPr/>
          <p:nvPr/>
        </p:nvSpPr>
        <p:spPr>
          <a:xfrm>
            <a:off x="924161" y="0"/>
            <a:ext cx="2261351"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val="253410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6397E4A-EB6A-4FA6-AA4F-69EA0C70FDC9}"/>
              </a:ext>
            </a:extLst>
          </p:cNvPr>
          <p:cNvSpPr>
            <a:spLocks noGrp="1"/>
          </p:cNvSpPr>
          <p:nvPr>
            <p:ph type="dt" sz="half" idx="10"/>
          </p:nvPr>
        </p:nvSpPr>
        <p:spPr/>
        <p:txBody>
          <a:bodyPr/>
          <a:lstStyle/>
          <a:p>
            <a:fld id="{6F86ED0C-1DA7-41F0-94CF-6218B1FEDFF1}" type="datetime1">
              <a:rPr lang="en-US" smtClean="0"/>
              <a:t>3/22/2023</a:t>
            </a:fld>
            <a:endParaRPr lang="en-US" dirty="0"/>
          </a:p>
        </p:txBody>
      </p:sp>
      <p:sp>
        <p:nvSpPr>
          <p:cNvPr id="8" name="Footer Placeholder 7">
            <a:extLst>
              <a:ext uri="{FF2B5EF4-FFF2-40B4-BE49-F238E27FC236}">
                <a16:creationId xmlns:a16="http://schemas.microsoft.com/office/drawing/2014/main" id="{051A2F5D-7AC4-4F91-965A-7B6A45D6F4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26E8B86-CDB8-482F-9D9F-1BFDA3638B3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609726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EECF02AB-6034-4B88-BC5A-7C17CB0EF809}" type="datetime1">
              <a:rPr lang="en-US" smtClean="0"/>
              <a:t>3/22/2023</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347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6923EF53-7767-4C94-BEF6-D452927945DA}"/>
              </a:ext>
            </a:extLst>
          </p:cNvPr>
          <p:cNvSpPr>
            <a:spLocks noGrp="1"/>
          </p:cNvSpPr>
          <p:nvPr>
            <p:ph type="dt" sz="half" idx="10"/>
          </p:nvPr>
        </p:nvSpPr>
        <p:spPr/>
        <p:txBody>
          <a:bodyPr/>
          <a:lstStyle/>
          <a:p>
            <a:fld id="{22F3E5F3-28EE-488F-BD53-B744C06C3DEC}" type="datetime1">
              <a:rPr lang="en-US" smtClean="0"/>
              <a:t>3/22/2023</a:t>
            </a:fld>
            <a:endParaRPr lang="en-US" dirty="0"/>
          </a:p>
        </p:txBody>
      </p:sp>
      <p:sp>
        <p:nvSpPr>
          <p:cNvPr id="11" name="Footer Placeholder 10">
            <a:extLst>
              <a:ext uri="{FF2B5EF4-FFF2-40B4-BE49-F238E27FC236}">
                <a16:creationId xmlns:a16="http://schemas.microsoft.com/office/drawing/2014/main"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649338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84A89F5-6982-40AE-8108-88B93E85C8FF}"/>
              </a:ext>
            </a:extLst>
          </p:cNvPr>
          <p:cNvGrpSpPr/>
          <p:nvPr/>
        </p:nvGrpSpPr>
        <p:grpSpPr>
          <a:xfrm>
            <a:off x="3124577" y="0"/>
            <a:ext cx="4389519" cy="2916937"/>
            <a:chOff x="3124577" y="0"/>
            <a:chExt cx="4389519" cy="2916937"/>
          </a:xfrm>
        </p:grpSpPr>
        <p:sp>
          <p:nvSpPr>
            <p:cNvPr id="49" name="Freeform: Shape 48">
              <a:extLst>
                <a:ext uri="{FF2B5EF4-FFF2-40B4-BE49-F238E27FC236}">
                  <a16:creationId xmlns:a16="http://schemas.microsoft.com/office/drawing/2014/main" id="{B80BED93-E30B-4492-A268-84C33CA4F067}"/>
                </a:ext>
              </a:extLst>
            </p:cNvPr>
            <p:cNvSpPr/>
            <p:nvPr/>
          </p:nvSpPr>
          <p:spPr>
            <a:xfrm>
              <a:off x="3320637" y="0"/>
              <a:ext cx="4013331" cy="2742133"/>
            </a:xfrm>
            <a:custGeom>
              <a:avLst/>
              <a:gdLst>
                <a:gd name="connsiteX0" fmla="*/ 294151 w 4013331"/>
                <a:gd name="connsiteY0" fmla="*/ 0 h 2742133"/>
                <a:gd name="connsiteX1" fmla="*/ 3844057 w 4013331"/>
                <a:gd name="connsiteY1" fmla="*/ 0 h 2742133"/>
                <a:gd name="connsiteX2" fmla="*/ 3892490 w 4013331"/>
                <a:gd name="connsiteY2" fmla="*/ 131440 h 2742133"/>
                <a:gd name="connsiteX3" fmla="*/ 4013331 w 4013331"/>
                <a:gd name="connsiteY3" fmla="*/ 941251 h 2742133"/>
                <a:gd name="connsiteX4" fmla="*/ 3804827 w 4013331"/>
                <a:gd name="connsiteY4" fmla="*/ 1540292 h 2742133"/>
                <a:gd name="connsiteX5" fmla="*/ 3187498 w 4013331"/>
                <a:gd name="connsiteY5" fmla="*/ 2098087 h 2742133"/>
                <a:gd name="connsiteX6" fmla="*/ 3051769 w 4013331"/>
                <a:gd name="connsiteY6" fmla="*/ 2204787 h 2742133"/>
                <a:gd name="connsiteX7" fmla="*/ 1936476 w 4013331"/>
                <a:gd name="connsiteY7" fmla="*/ 2742133 h 2742133"/>
                <a:gd name="connsiteX8" fmla="*/ 467303 w 4013331"/>
                <a:gd name="connsiteY8" fmla="*/ 1868695 h 2742133"/>
                <a:gd name="connsiteX9" fmla="*/ 310732 w 4013331"/>
                <a:gd name="connsiteY9" fmla="*/ 1645244 h 2742133"/>
                <a:gd name="connsiteX10" fmla="*/ 0 w 4013331"/>
                <a:gd name="connsiteY10" fmla="*/ 941251 h 2742133"/>
                <a:gd name="connsiteX11" fmla="*/ 187749 w 4013331"/>
                <a:gd name="connsiteY11" fmla="*/ 183076 h 2742133"/>
                <a:gd name="connsiteX12" fmla="*/ 288888 w 4013331"/>
                <a:gd name="connsiteY12" fmla="*/ 7329 h 274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13331" h="2742133">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0" name="Freeform: Shape 49">
              <a:extLst>
                <a:ext uri="{FF2B5EF4-FFF2-40B4-BE49-F238E27FC236}">
                  <a16:creationId xmlns:a16="http://schemas.microsoft.com/office/drawing/2014/main" id="{965F60C1-CD8B-4326-9B24-3D197CF382A6}"/>
                </a:ext>
              </a:extLst>
            </p:cNvPr>
            <p:cNvSpPr/>
            <p:nvPr/>
          </p:nvSpPr>
          <p:spPr>
            <a:xfrm>
              <a:off x="3566319" y="0"/>
              <a:ext cx="3401415" cy="2440484"/>
            </a:xfrm>
            <a:custGeom>
              <a:avLst/>
              <a:gdLst>
                <a:gd name="connsiteX0" fmla="*/ 332917 w 3401415"/>
                <a:gd name="connsiteY0" fmla="*/ 0 h 2440484"/>
                <a:gd name="connsiteX1" fmla="*/ 3207137 w 3401415"/>
                <a:gd name="connsiteY1" fmla="*/ 0 h 2440484"/>
                <a:gd name="connsiteX2" fmla="*/ 3242654 w 3401415"/>
                <a:gd name="connsiteY2" fmla="*/ 74937 h 2440484"/>
                <a:gd name="connsiteX3" fmla="*/ 3401415 w 3401415"/>
                <a:gd name="connsiteY3" fmla="*/ 914184 h 2440484"/>
                <a:gd name="connsiteX4" fmla="*/ 3224702 w 3401415"/>
                <a:gd name="connsiteY4" fmla="*/ 1421888 h 2440484"/>
                <a:gd name="connsiteX5" fmla="*/ 2701498 w 3401415"/>
                <a:gd name="connsiteY5" fmla="*/ 1894635 h 2440484"/>
                <a:gd name="connsiteX6" fmla="*/ 2586463 w 3401415"/>
                <a:gd name="connsiteY6" fmla="*/ 1985068 h 2440484"/>
                <a:gd name="connsiteX7" fmla="*/ 1641219 w 3401415"/>
                <a:gd name="connsiteY7" fmla="*/ 2440484 h 2440484"/>
                <a:gd name="connsiteX8" fmla="*/ 396053 w 3401415"/>
                <a:gd name="connsiteY8" fmla="*/ 1700219 h 2440484"/>
                <a:gd name="connsiteX9" fmla="*/ 263354 w 3401415"/>
                <a:gd name="connsiteY9" fmla="*/ 1510839 h 2440484"/>
                <a:gd name="connsiteX10" fmla="*/ 0 w 3401415"/>
                <a:gd name="connsiteY10" fmla="*/ 914184 h 2440484"/>
                <a:gd name="connsiteX11" fmla="*/ 159122 w 3401415"/>
                <a:gd name="connsiteY11" fmla="*/ 271610 h 2440484"/>
                <a:gd name="connsiteX12" fmla="*/ 244841 w 3401415"/>
                <a:gd name="connsiteY12" fmla="*/ 122658 h 244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1415" h="2440484">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1" name="Freeform: Shape 50">
              <a:extLst>
                <a:ext uri="{FF2B5EF4-FFF2-40B4-BE49-F238E27FC236}">
                  <a16:creationId xmlns:a16="http://schemas.microsoft.com/office/drawing/2014/main" id="{69511D06-104E-440E-8049-4CDCE4B87E96}"/>
                </a:ext>
              </a:extLst>
            </p:cNvPr>
            <p:cNvSpPr/>
            <p:nvPr/>
          </p:nvSpPr>
          <p:spPr>
            <a:xfrm>
              <a:off x="3232490" y="0"/>
              <a:ext cx="4164597" cy="2817185"/>
            </a:xfrm>
            <a:custGeom>
              <a:avLst/>
              <a:gdLst>
                <a:gd name="connsiteX0" fmla="*/ 237339 w 4130517"/>
                <a:gd name="connsiteY0" fmla="*/ 0 h 2806419"/>
                <a:gd name="connsiteX1" fmla="*/ 3997489 w 4130517"/>
                <a:gd name="connsiteY1" fmla="*/ 0 h 2806419"/>
                <a:gd name="connsiteX2" fmla="*/ 4006148 w 4130517"/>
                <a:gd name="connsiteY2" fmla="*/ 24333 h 2806419"/>
                <a:gd name="connsiteX3" fmla="*/ 4130517 w 4130517"/>
                <a:gd name="connsiteY3" fmla="*/ 887307 h 2806419"/>
                <a:gd name="connsiteX4" fmla="*/ 3915925 w 4130517"/>
                <a:gd name="connsiteY4" fmla="*/ 1525677 h 2806419"/>
                <a:gd name="connsiteX5" fmla="*/ 3280571 w 4130517"/>
                <a:gd name="connsiteY5" fmla="*/ 2120090 h 2806419"/>
                <a:gd name="connsiteX6" fmla="*/ 3140878 w 4130517"/>
                <a:gd name="connsiteY6" fmla="*/ 2233796 h 2806419"/>
                <a:gd name="connsiteX7" fmla="*/ 1993019 w 4130517"/>
                <a:gd name="connsiteY7" fmla="*/ 2806419 h 2806419"/>
                <a:gd name="connsiteX8" fmla="*/ 480948 w 4130517"/>
                <a:gd name="connsiteY8" fmla="*/ 1875638 h 2806419"/>
                <a:gd name="connsiteX9" fmla="*/ 319805 w 4130517"/>
                <a:gd name="connsiteY9" fmla="*/ 1637519 h 2806419"/>
                <a:gd name="connsiteX10" fmla="*/ 0 w 4130517"/>
                <a:gd name="connsiteY10" fmla="*/ 887307 h 2806419"/>
                <a:gd name="connsiteX11" fmla="*/ 193231 w 4130517"/>
                <a:gd name="connsiteY11" fmla="*/ 79360 h 2806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0517" h="2806419">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2" name="Freeform: Shape 51">
              <a:extLst>
                <a:ext uri="{FF2B5EF4-FFF2-40B4-BE49-F238E27FC236}">
                  <a16:creationId xmlns:a16="http://schemas.microsoft.com/office/drawing/2014/main" id="{164F6B39-7B0A-4839-9F52-1FFA2044F248}"/>
                </a:ext>
              </a:extLst>
            </p:cNvPr>
            <p:cNvSpPr/>
            <p:nvPr/>
          </p:nvSpPr>
          <p:spPr>
            <a:xfrm>
              <a:off x="3124577" y="0"/>
              <a:ext cx="4389519" cy="2916937"/>
            </a:xfrm>
            <a:custGeom>
              <a:avLst/>
              <a:gdLst>
                <a:gd name="connsiteX0" fmla="*/ 208215 w 4389519"/>
                <a:gd name="connsiteY0" fmla="*/ 0 h 2916937"/>
                <a:gd name="connsiteX1" fmla="*/ 4284014 w 4389519"/>
                <a:gd name="connsiteY1" fmla="*/ 0 h 2916937"/>
                <a:gd name="connsiteX2" fmla="*/ 4335794 w 4389519"/>
                <a:gd name="connsiteY2" fmla="*/ 207911 h 2916937"/>
                <a:gd name="connsiteX3" fmla="*/ 4376420 w 4389519"/>
                <a:gd name="connsiteY3" fmla="*/ 1078865 h 2916937"/>
                <a:gd name="connsiteX4" fmla="*/ 4090147 w 4389519"/>
                <a:gd name="connsiteY4" fmla="*/ 1734728 h 2916937"/>
                <a:gd name="connsiteX5" fmla="*/ 3362552 w 4389519"/>
                <a:gd name="connsiteY5" fmla="*/ 2305097 h 2916937"/>
                <a:gd name="connsiteX6" fmla="*/ 3204152 w 4389519"/>
                <a:gd name="connsiteY6" fmla="*/ 2412521 h 2916937"/>
                <a:gd name="connsiteX7" fmla="*/ 1936072 w 4389519"/>
                <a:gd name="connsiteY7" fmla="*/ 2912360 h 2916937"/>
                <a:gd name="connsiteX8" fmla="*/ 421690 w 4389519"/>
                <a:gd name="connsiteY8" fmla="*/ 1787063 h 2916937"/>
                <a:gd name="connsiteX9" fmla="*/ 273167 w 4389519"/>
                <a:gd name="connsiteY9" fmla="*/ 1520080 h 2916937"/>
                <a:gd name="connsiteX10" fmla="*/ 4118 w 4389519"/>
                <a:gd name="connsiteY10" fmla="*/ 696338 h 2916937"/>
                <a:gd name="connsiteX11" fmla="*/ 175984 w 4389519"/>
                <a:gd name="connsiteY11" fmla="*/ 60381 h 2916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89519" h="2916937">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grpSp>
      <p:grpSp>
        <p:nvGrpSpPr>
          <p:cNvPr id="8" name="Group 7">
            <a:extLst>
              <a:ext uri="{FF2B5EF4-FFF2-40B4-BE49-F238E27FC236}">
                <a16:creationId xmlns:a16="http://schemas.microsoft.com/office/drawing/2014/main" id="{03099122-D80B-4389-A1CF-52C635217F4B}"/>
              </a:ext>
            </a:extLst>
          </p:cNvPr>
          <p:cNvGrpSpPr/>
          <p:nvPr/>
        </p:nvGrpSpPr>
        <p:grpSpPr>
          <a:xfrm>
            <a:off x="8122942" y="0"/>
            <a:ext cx="4069058" cy="3547008"/>
            <a:chOff x="8122942" y="0"/>
            <a:chExt cx="4069058" cy="3547008"/>
          </a:xfrm>
        </p:grpSpPr>
        <p:sp>
          <p:nvSpPr>
            <p:cNvPr id="54" name="Freeform: Shape 53">
              <a:extLst>
                <a:ext uri="{FF2B5EF4-FFF2-40B4-BE49-F238E27FC236}">
                  <a16:creationId xmlns:a16="http://schemas.microsoft.com/office/drawing/2014/main" id="{CA535D59-CDAA-4AA9-84AC-A6142E857FE2}"/>
                </a:ext>
              </a:extLst>
            </p:cNvPr>
            <p:cNvSpPr/>
            <p:nvPr/>
          </p:nvSpPr>
          <p:spPr>
            <a:xfrm>
              <a:off x="8122942" y="0"/>
              <a:ext cx="4069058" cy="3547008"/>
            </a:xfrm>
            <a:custGeom>
              <a:avLst/>
              <a:gdLst>
                <a:gd name="connsiteX0" fmla="*/ 305212 w 4069058"/>
                <a:gd name="connsiteY0" fmla="*/ 0 h 3547008"/>
                <a:gd name="connsiteX1" fmla="*/ 4069058 w 4069058"/>
                <a:gd name="connsiteY1" fmla="*/ 0 h 3547008"/>
                <a:gd name="connsiteX2" fmla="*/ 4069058 w 4069058"/>
                <a:gd name="connsiteY2" fmla="*/ 2865785 h 3547008"/>
                <a:gd name="connsiteX3" fmla="*/ 3996814 w 4069058"/>
                <a:gd name="connsiteY3" fmla="*/ 2947457 h 3547008"/>
                <a:gd name="connsiteX4" fmla="*/ 2732780 w 4069058"/>
                <a:gd name="connsiteY4" fmla="*/ 3541640 h 3547008"/>
                <a:gd name="connsiteX5" fmla="*/ 1317550 w 4069058"/>
                <a:gd name="connsiteY5" fmla="*/ 3015110 h 3547008"/>
                <a:gd name="connsiteX6" fmla="*/ 1140977 w 4069058"/>
                <a:gd name="connsiteY6" fmla="*/ 2901419 h 3547008"/>
                <a:gd name="connsiteX7" fmla="*/ 330269 w 4069058"/>
                <a:gd name="connsiteY7" fmla="*/ 2297252 h 3547008"/>
                <a:gd name="connsiteX8" fmla="*/ 13299 w 4069058"/>
                <a:gd name="connsiteY8" fmla="*/ 1599966 h 3547008"/>
                <a:gd name="connsiteX9" fmla="*/ 217457 w 4069058"/>
                <a:gd name="connsiteY9" fmla="*/ 178659 h 3547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69058" h="354700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5" name="Freeform: Shape 54">
              <a:extLst>
                <a:ext uri="{FF2B5EF4-FFF2-40B4-BE49-F238E27FC236}">
                  <a16:creationId xmlns:a16="http://schemas.microsoft.com/office/drawing/2014/main" id="{CD6948CC-6D51-4092-887C-B0664DC102C7}"/>
                </a:ext>
              </a:extLst>
            </p:cNvPr>
            <p:cNvSpPr/>
            <p:nvPr/>
          </p:nvSpPr>
          <p:spPr>
            <a:xfrm flipH="1">
              <a:off x="8319994" y="0"/>
              <a:ext cx="3872006" cy="3321595"/>
            </a:xfrm>
            <a:custGeom>
              <a:avLst/>
              <a:gdLst>
                <a:gd name="connsiteX0" fmla="*/ 3466434 w 3872006"/>
                <a:gd name="connsiteY0" fmla="*/ 0 h 3321595"/>
                <a:gd name="connsiteX1" fmla="*/ 65800 w 3872006"/>
                <a:gd name="connsiteY1" fmla="*/ 0 h 3321595"/>
                <a:gd name="connsiteX2" fmla="*/ 0 w 3872006"/>
                <a:gd name="connsiteY2" fmla="*/ 59511 h 3321595"/>
                <a:gd name="connsiteX3" fmla="*/ 0 w 3872006"/>
                <a:gd name="connsiteY3" fmla="*/ 2518435 h 3321595"/>
                <a:gd name="connsiteX4" fmla="*/ 80122 w 3872006"/>
                <a:gd name="connsiteY4" fmla="*/ 2618704 h 3321595"/>
                <a:gd name="connsiteX5" fmla="*/ 1549501 w 3872006"/>
                <a:gd name="connsiteY5" fmla="*/ 3321595 h 3321595"/>
                <a:gd name="connsiteX6" fmla="*/ 2796711 w 3872006"/>
                <a:gd name="connsiteY6" fmla="*/ 2749441 h 3321595"/>
                <a:gd name="connsiteX7" fmla="*/ 2948494 w 3872006"/>
                <a:gd name="connsiteY7" fmla="*/ 2635829 h 3321595"/>
                <a:gd name="connsiteX8" fmla="*/ 3638840 w 3872006"/>
                <a:gd name="connsiteY8" fmla="*/ 2041901 h 3321595"/>
                <a:gd name="connsiteX9" fmla="*/ 3872006 w 3872006"/>
                <a:gd name="connsiteY9" fmla="*/ 1404055 h 3321595"/>
                <a:gd name="connsiteX10" fmla="*/ 3467973 w 3872006"/>
                <a:gd name="connsiteY10" fmla="*/ 1974 h 332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2006" h="3321595">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id="{F5F9FD94-99CC-42AD-8E66-CF99E8FD5A94}"/>
                </a:ext>
              </a:extLst>
            </p:cNvPr>
            <p:cNvSpPr/>
            <p:nvPr/>
          </p:nvSpPr>
          <p:spPr>
            <a:xfrm flipH="1">
              <a:off x="8729240" y="9274"/>
              <a:ext cx="3462454" cy="3010961"/>
            </a:xfrm>
            <a:custGeom>
              <a:avLst/>
              <a:gdLst>
                <a:gd name="connsiteX0" fmla="*/ 2953507 w 3462454"/>
                <a:gd name="connsiteY0" fmla="*/ 0 h 3010961"/>
                <a:gd name="connsiteX1" fmla="*/ 477652 w 3462454"/>
                <a:gd name="connsiteY1" fmla="*/ 0 h 3010961"/>
                <a:gd name="connsiteX2" fmla="*/ 327396 w 3462454"/>
                <a:gd name="connsiteY2" fmla="*/ 113681 h 3010961"/>
                <a:gd name="connsiteX3" fmla="*/ 46554 w 3462454"/>
                <a:gd name="connsiteY3" fmla="*/ 391785 h 3010961"/>
                <a:gd name="connsiteX4" fmla="*/ 0 w 3462454"/>
                <a:gd name="connsiteY4" fmla="*/ 453516 h 3010961"/>
                <a:gd name="connsiteX5" fmla="*/ 0 w 3462454"/>
                <a:gd name="connsiteY5" fmla="*/ 2083461 h 3010961"/>
                <a:gd name="connsiteX6" fmla="*/ 26382 w 3462454"/>
                <a:gd name="connsiteY6" fmla="*/ 2118637 h 3010961"/>
                <a:gd name="connsiteX7" fmla="*/ 101620 w 3462454"/>
                <a:gd name="connsiteY7" fmla="*/ 2222744 h 3010961"/>
                <a:gd name="connsiteX8" fmla="*/ 1494064 w 3462454"/>
                <a:gd name="connsiteY8" fmla="*/ 3010961 h 3010961"/>
                <a:gd name="connsiteX9" fmla="*/ 2551110 w 3462454"/>
                <a:gd name="connsiteY9" fmla="*/ 2526044 h 3010961"/>
                <a:gd name="connsiteX10" fmla="*/ 2679751 w 3462454"/>
                <a:gd name="connsiteY10" fmla="*/ 2429754 h 3010961"/>
                <a:gd name="connsiteX11" fmla="*/ 3264840 w 3462454"/>
                <a:gd name="connsiteY11" fmla="*/ 1926383 h 3010961"/>
                <a:gd name="connsiteX12" fmla="*/ 3462454 w 3462454"/>
                <a:gd name="connsiteY12" fmla="*/ 1385790 h 3010961"/>
                <a:gd name="connsiteX13" fmla="*/ 3018820 w 3462454"/>
                <a:gd name="connsiteY13" fmla="*/ 67626 h 301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62454" h="3010961">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id="{F47D3E70-A759-410D-B5DB-855218E138C3}"/>
                </a:ext>
              </a:extLst>
            </p:cNvPr>
            <p:cNvSpPr/>
            <p:nvPr/>
          </p:nvSpPr>
          <p:spPr>
            <a:xfrm flipH="1">
              <a:off x="8243247" y="9274"/>
              <a:ext cx="3948447" cy="3411460"/>
            </a:xfrm>
            <a:custGeom>
              <a:avLst/>
              <a:gdLst>
                <a:gd name="connsiteX0" fmla="*/ 3564894 w 3904481"/>
                <a:gd name="connsiteY0" fmla="*/ 0 h 3411460"/>
                <a:gd name="connsiteX1" fmla="*/ 0 w 3904481"/>
                <a:gd name="connsiteY1" fmla="*/ 0 h 3411460"/>
                <a:gd name="connsiteX2" fmla="*/ 0 w 3904481"/>
                <a:gd name="connsiteY2" fmla="*/ 2659993 h 3411460"/>
                <a:gd name="connsiteX3" fmla="*/ 1876 w 3904481"/>
                <a:gd name="connsiteY3" fmla="*/ 2662425 h 3411460"/>
                <a:gd name="connsiteX4" fmla="*/ 1514161 w 3904481"/>
                <a:gd name="connsiteY4" fmla="*/ 3411460 h 3411460"/>
                <a:gd name="connsiteX5" fmla="*/ 2797788 w 3904481"/>
                <a:gd name="connsiteY5" fmla="*/ 2801744 h 3411460"/>
                <a:gd name="connsiteX6" fmla="*/ 2954004 w 3904481"/>
                <a:gd name="connsiteY6" fmla="*/ 2680673 h 3411460"/>
                <a:gd name="connsiteX7" fmla="*/ 3664508 w 3904481"/>
                <a:gd name="connsiteY7" fmla="*/ 2047754 h 3411460"/>
                <a:gd name="connsiteX8" fmla="*/ 3904481 w 3904481"/>
                <a:gd name="connsiteY8" fmla="*/ 1368033 h 3411460"/>
                <a:gd name="connsiteX9" fmla="*/ 3596499 w 3904481"/>
                <a:gd name="connsiteY9" fmla="*/ 52268 h 3411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4481" h="3411460">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9" name="Group 8">
            <a:extLst>
              <a:ext uri="{FF2B5EF4-FFF2-40B4-BE49-F238E27FC236}">
                <a16:creationId xmlns:a16="http://schemas.microsoft.com/office/drawing/2014/main" id="{90302A25-2D4F-4AD5-B0E9-C12184C3599E}"/>
              </a:ext>
            </a:extLst>
          </p:cNvPr>
          <p:cNvGrpSpPr/>
          <p:nvPr/>
        </p:nvGrpSpPr>
        <p:grpSpPr>
          <a:xfrm>
            <a:off x="-1" y="1355238"/>
            <a:ext cx="4381339" cy="5510713"/>
            <a:chOff x="0" y="1347287"/>
            <a:chExt cx="4259808" cy="5510713"/>
          </a:xfrm>
        </p:grpSpPr>
        <p:sp>
          <p:nvSpPr>
            <p:cNvPr id="59" name="Freeform: Shape 58">
              <a:extLst>
                <a:ext uri="{FF2B5EF4-FFF2-40B4-BE49-F238E27FC236}">
                  <a16:creationId xmlns:a16="http://schemas.microsoft.com/office/drawing/2014/main" id="{E227AF03-773A-4B1E-8FED-67198038E60D}"/>
                </a:ext>
              </a:extLst>
            </p:cNvPr>
            <p:cNvSpPr/>
            <p:nvPr/>
          </p:nvSpPr>
          <p:spPr>
            <a:xfrm>
              <a:off x="0" y="1676545"/>
              <a:ext cx="4174269" cy="5181455"/>
            </a:xfrm>
            <a:custGeom>
              <a:avLst/>
              <a:gdLst>
                <a:gd name="connsiteX0" fmla="*/ 1155130 w 4174269"/>
                <a:gd name="connsiteY0" fmla="*/ 990 h 5181455"/>
                <a:gd name="connsiteX1" fmla="*/ 2396955 w 4174269"/>
                <a:gd name="connsiteY1" fmla="*/ 367328 h 5181455"/>
                <a:gd name="connsiteX2" fmla="*/ 3827960 w 4174269"/>
                <a:gd name="connsiteY2" fmla="*/ 4749328 h 5181455"/>
                <a:gd name="connsiteX3" fmla="*/ 3561502 w 4174269"/>
                <a:gd name="connsiteY3" fmla="*/ 5090948 h 5181455"/>
                <a:gd name="connsiteX4" fmla="*/ 3452726 w 4174269"/>
                <a:gd name="connsiteY4" fmla="*/ 5181455 h 5181455"/>
                <a:gd name="connsiteX5" fmla="*/ 0 w 4174269"/>
                <a:gd name="connsiteY5" fmla="*/ 5181455 h 5181455"/>
                <a:gd name="connsiteX6" fmla="*/ 0 w 4174269"/>
                <a:gd name="connsiteY6" fmla="*/ 251605 h 5181455"/>
                <a:gd name="connsiteX7" fmla="*/ 157396 w 4174269"/>
                <a:gd name="connsiteY7" fmla="*/ 182600 h 5181455"/>
                <a:gd name="connsiteX8" fmla="*/ 1155130 w 4174269"/>
                <a:gd name="connsiteY8" fmla="*/ 990 h 518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4269" h="5181455">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0" name="Freeform: Shape 59">
              <a:extLst>
                <a:ext uri="{FF2B5EF4-FFF2-40B4-BE49-F238E27FC236}">
                  <a16:creationId xmlns:a16="http://schemas.microsoft.com/office/drawing/2014/main" id="{D6FE8FAD-8A4A-49E1-AFAF-A074482295A9}"/>
                </a:ext>
              </a:extLst>
            </p:cNvPr>
            <p:cNvSpPr/>
            <p:nvPr/>
          </p:nvSpPr>
          <p:spPr>
            <a:xfrm>
              <a:off x="0" y="1347287"/>
              <a:ext cx="4259808" cy="5510713"/>
            </a:xfrm>
            <a:custGeom>
              <a:avLst/>
              <a:gdLst>
                <a:gd name="connsiteX0" fmla="*/ 948905 w 4259808"/>
                <a:gd name="connsiteY0" fmla="*/ 1556 h 5510713"/>
                <a:gd name="connsiteX1" fmla="*/ 2304106 w 4259808"/>
                <a:gd name="connsiteY1" fmla="*/ 405867 h 5510713"/>
                <a:gd name="connsiteX2" fmla="*/ 3890982 w 4259808"/>
                <a:gd name="connsiteY2" fmla="*/ 5156588 h 5510713"/>
                <a:gd name="connsiteX3" fmla="*/ 3680329 w 4259808"/>
                <a:gd name="connsiteY3" fmla="*/ 5445948 h 5510713"/>
                <a:gd name="connsiteX4" fmla="*/ 3616504 w 4259808"/>
                <a:gd name="connsiteY4" fmla="*/ 5510713 h 5510713"/>
                <a:gd name="connsiteX5" fmla="*/ 0 w 4259808"/>
                <a:gd name="connsiteY5" fmla="*/ 5510713 h 5510713"/>
                <a:gd name="connsiteX6" fmla="*/ 0 w 4259808"/>
                <a:gd name="connsiteY6" fmla="*/ 144797 h 5510713"/>
                <a:gd name="connsiteX7" fmla="*/ 164164 w 4259808"/>
                <a:gd name="connsiteY7" fmla="*/ 92266 h 5510713"/>
                <a:gd name="connsiteX8" fmla="*/ 948905 w 4259808"/>
                <a:gd name="connsiteY8" fmla="*/ 1556 h 551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59808" h="5510713">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1" name="Freeform: Shape 60">
              <a:extLst>
                <a:ext uri="{FF2B5EF4-FFF2-40B4-BE49-F238E27FC236}">
                  <a16:creationId xmlns:a16="http://schemas.microsoft.com/office/drawing/2014/main" id="{0A7C4DFB-FDFD-4F28-8B00-287EB75C79EB}"/>
                </a:ext>
              </a:extLst>
            </p:cNvPr>
            <p:cNvSpPr/>
            <p:nvPr/>
          </p:nvSpPr>
          <p:spPr>
            <a:xfrm>
              <a:off x="0" y="1592806"/>
              <a:ext cx="4029221" cy="5265194"/>
            </a:xfrm>
            <a:custGeom>
              <a:avLst/>
              <a:gdLst>
                <a:gd name="connsiteX0" fmla="*/ 812878 w 4029221"/>
                <a:gd name="connsiteY0" fmla="*/ 840 h 5265194"/>
                <a:gd name="connsiteX1" fmla="*/ 960980 w 4029221"/>
                <a:gd name="connsiteY1" fmla="*/ 1442 h 5265194"/>
                <a:gd name="connsiteX2" fmla="*/ 2216856 w 4029221"/>
                <a:gd name="connsiteY2" fmla="*/ 376120 h 5265194"/>
                <a:gd name="connsiteX3" fmla="*/ 3687427 w 4029221"/>
                <a:gd name="connsiteY3" fmla="*/ 4778650 h 5265194"/>
                <a:gd name="connsiteX4" fmla="*/ 3267677 w 4029221"/>
                <a:gd name="connsiteY4" fmla="*/ 5245601 h 5265194"/>
                <a:gd name="connsiteX5" fmla="*/ 3237167 w 4029221"/>
                <a:gd name="connsiteY5" fmla="*/ 5265194 h 5265194"/>
                <a:gd name="connsiteX6" fmla="*/ 0 w 4029221"/>
                <a:gd name="connsiteY6" fmla="*/ 5265194 h 5265194"/>
                <a:gd name="connsiteX7" fmla="*/ 0 w 4029221"/>
                <a:gd name="connsiteY7" fmla="*/ 162790 h 5265194"/>
                <a:gd name="connsiteX8" fmla="*/ 58408 w 4029221"/>
                <a:gd name="connsiteY8" fmla="*/ 139352 h 5265194"/>
                <a:gd name="connsiteX9" fmla="*/ 812878 w 4029221"/>
                <a:gd name="connsiteY9" fmla="*/ 840 h 526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29221" h="5265194">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2" name="Freeform: Shape 61">
              <a:extLst>
                <a:ext uri="{FF2B5EF4-FFF2-40B4-BE49-F238E27FC236}">
                  <a16:creationId xmlns:a16="http://schemas.microsoft.com/office/drawing/2014/main" id="{B6E867DF-0B62-429A-A554-CBE585048439}"/>
                </a:ext>
              </a:extLst>
            </p:cNvPr>
            <p:cNvSpPr/>
            <p:nvPr/>
          </p:nvSpPr>
          <p:spPr>
            <a:xfrm>
              <a:off x="0" y="2147333"/>
              <a:ext cx="3702048" cy="4710667"/>
            </a:xfrm>
            <a:custGeom>
              <a:avLst/>
              <a:gdLst>
                <a:gd name="connsiteX0" fmla="*/ 1057511 w 3702048"/>
                <a:gd name="connsiteY0" fmla="*/ 1243 h 4710667"/>
                <a:gd name="connsiteX1" fmla="*/ 2139959 w 3702048"/>
                <a:gd name="connsiteY1" fmla="*/ 324180 h 4710667"/>
                <a:gd name="connsiteX2" fmla="*/ 3407455 w 3702048"/>
                <a:gd name="connsiteY2" fmla="*/ 4118750 h 4710667"/>
                <a:gd name="connsiteX3" fmla="*/ 2754080 w 3702048"/>
                <a:gd name="connsiteY3" fmla="*/ 4690965 h 4710667"/>
                <a:gd name="connsiteX4" fmla="*/ 2711405 w 3702048"/>
                <a:gd name="connsiteY4" fmla="*/ 4710667 h 4710667"/>
                <a:gd name="connsiteX5" fmla="*/ 0 w 3702048"/>
                <a:gd name="connsiteY5" fmla="*/ 4710667 h 4710667"/>
                <a:gd name="connsiteX6" fmla="*/ 0 w 3702048"/>
                <a:gd name="connsiteY6" fmla="*/ 239601 h 4710667"/>
                <a:gd name="connsiteX7" fmla="*/ 72857 w 3702048"/>
                <a:gd name="connsiteY7" fmla="*/ 203063 h 4710667"/>
                <a:gd name="connsiteX8" fmla="*/ 1057511 w 3702048"/>
                <a:gd name="connsiteY8" fmla="*/ 1243 h 4710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2048" h="4710667">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2" name="Title 1"/>
          <p:cNvSpPr>
            <a:spLocks noGrp="1"/>
          </p:cNvSpPr>
          <p:nvPr>
            <p:ph type="title"/>
          </p:nvPr>
        </p:nvSpPr>
        <p:spPr>
          <a:xfrm>
            <a:off x="4654296" y="3420734"/>
            <a:ext cx="6665976" cy="2129674"/>
          </a:xfrm>
        </p:spPr>
        <p:txBody>
          <a:bodyPr anchor="b">
            <a:noAutofit/>
          </a:bodyPr>
          <a:lstStyle>
            <a:lvl1pPr algn="l">
              <a:lnSpc>
                <a:spcPct val="110000"/>
              </a:lnSpc>
              <a:defRPr sz="4800" cap="none" baseline="0">
                <a:solidFill>
                  <a:schemeClr val="tx1">
                    <a:lumMod val="75000"/>
                    <a:lumOff val="25000"/>
                  </a:schemeClr>
                </a:solidFill>
              </a:defRPr>
            </a:lvl1pPr>
          </a:lstStyle>
          <a:p>
            <a:r>
              <a:rPr lang="en-US"/>
              <a:t>Click to edit Master title style</a:t>
            </a:r>
            <a:endParaRPr lang="en-US" dirty="0"/>
          </a:p>
        </p:txBody>
      </p:sp>
      <p:sp>
        <p:nvSpPr>
          <p:cNvPr id="23" name="Footer Placeholder 22">
            <a:extLst>
              <a:ext uri="{FF2B5EF4-FFF2-40B4-BE49-F238E27FC236}">
                <a16:creationId xmlns:a16="http://schemas.microsoft.com/office/drawing/2014/main" id="{E197B67B-BA44-4D2A-B31D-35A89323C4B1}"/>
              </a:ext>
            </a:extLst>
          </p:cNvPr>
          <p:cNvSpPr>
            <a:spLocks noGrp="1"/>
          </p:cNvSpPr>
          <p:nvPr>
            <p:ph type="ftr" sz="quarter" idx="11"/>
          </p:nvPr>
        </p:nvSpPr>
        <p:spPr>
          <a:xfrm>
            <a:off x="4654296" y="6170490"/>
            <a:ext cx="5713314" cy="457200"/>
          </a:xfrm>
        </p:spPr>
        <p:txBody>
          <a:bodyPr/>
          <a:lstStyle/>
          <a:p>
            <a:endParaRPr lang="en-US" dirty="0"/>
          </a:p>
        </p:txBody>
      </p:sp>
      <p:sp>
        <p:nvSpPr>
          <p:cNvPr id="27" name="Slide Number Placeholder 26">
            <a:extLst>
              <a:ext uri="{FF2B5EF4-FFF2-40B4-BE49-F238E27FC236}">
                <a16:creationId xmlns:a16="http://schemas.microsoft.com/office/drawing/2014/main" id="{1D718595-24D3-4517-A62E-C1F493407AA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3" name="Text Placeholder 2"/>
          <p:cNvSpPr>
            <a:spLocks noGrp="1"/>
          </p:cNvSpPr>
          <p:nvPr>
            <p:ph type="body" idx="1"/>
          </p:nvPr>
        </p:nvSpPr>
        <p:spPr>
          <a:xfrm>
            <a:off x="4654295" y="5550408"/>
            <a:ext cx="6665975" cy="512064"/>
          </a:xfrm>
        </p:spPr>
        <p:txBody>
          <a:bodyPr>
            <a:normAutofit/>
          </a:bodyPr>
          <a:lstStyle>
            <a:lvl1pPr marL="0" indent="0" algn="l">
              <a:lnSpc>
                <a:spcPct val="130000"/>
              </a:lnSpc>
              <a:spcBef>
                <a:spcPts val="0"/>
              </a:spcBef>
              <a:buNone/>
              <a:defRPr sz="200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Date Placeholder 17">
            <a:extLst>
              <a:ext uri="{FF2B5EF4-FFF2-40B4-BE49-F238E27FC236}">
                <a16:creationId xmlns:a16="http://schemas.microsoft.com/office/drawing/2014/main" id="{3C6217BB-A228-414D-92D9-E1D1EFEB8BE6}"/>
              </a:ext>
            </a:extLst>
          </p:cNvPr>
          <p:cNvSpPr>
            <a:spLocks noGrp="1"/>
          </p:cNvSpPr>
          <p:nvPr>
            <p:ph type="dt" sz="half" idx="10"/>
          </p:nvPr>
        </p:nvSpPr>
        <p:spPr>
          <a:xfrm>
            <a:off x="640080" y="6170491"/>
            <a:ext cx="2840083" cy="457200"/>
          </a:xfrm>
        </p:spPr>
        <p:txBody>
          <a:bodyPr/>
          <a:lstStyle>
            <a:lvl1pPr algn="l">
              <a:defRPr/>
            </a:lvl1pPr>
          </a:lstStyle>
          <a:p>
            <a:fld id="{E72EB70D-CD01-44DA-83B3-8FEB3383D307}" type="datetime1">
              <a:rPr lang="en-US" smtClean="0"/>
              <a:t>3/22/2023</a:t>
            </a:fld>
            <a:endParaRPr lang="en-US" dirty="0"/>
          </a:p>
        </p:txBody>
      </p:sp>
    </p:spTree>
    <p:extLst>
      <p:ext uri="{BB962C8B-B14F-4D97-AF65-F5344CB8AC3E}">
        <p14:creationId xmlns:p14="http://schemas.microsoft.com/office/powerpoint/2010/main" val="149016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C1D6427-F07F-4D50-B151-455100AF70FF}"/>
              </a:ext>
            </a:extLst>
          </p:cNvPr>
          <p:cNvSpPr>
            <a:spLocks noGrp="1"/>
          </p:cNvSpPr>
          <p:nvPr>
            <p:ph type="dt" sz="half" idx="10"/>
          </p:nvPr>
        </p:nvSpPr>
        <p:spPr/>
        <p:txBody>
          <a:bodyPr/>
          <a:lstStyle/>
          <a:p>
            <a:fld id="{D0158CFD-9357-46BE-A189-D637A67C8730}" type="datetime1">
              <a:rPr lang="en-US" smtClean="0"/>
              <a:t>3/22/2023</a:t>
            </a:fld>
            <a:endParaRPr lang="en-US" dirty="0"/>
          </a:p>
        </p:txBody>
      </p:sp>
      <p:sp>
        <p:nvSpPr>
          <p:cNvPr id="9" name="Footer Placeholder 8">
            <a:extLst>
              <a:ext uri="{FF2B5EF4-FFF2-40B4-BE49-F238E27FC236}">
                <a16:creationId xmlns:a16="http://schemas.microsoft.com/office/drawing/2014/main" id="{479EFBB2-C5E0-4D57-AB1D-3AA907ECFD7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7AE6B7E1-F60B-4D08-9052-423D6FBFAD6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24543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20241" y="2456408"/>
            <a:ext cx="416052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24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456408"/>
            <a:ext cx="416052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3771BF97-4D2A-43A4-8CDC-2250017EB045}"/>
              </a:ext>
            </a:extLst>
          </p:cNvPr>
          <p:cNvSpPr>
            <a:spLocks noGrp="1"/>
          </p:cNvSpPr>
          <p:nvPr>
            <p:ph type="dt" sz="half" idx="10"/>
          </p:nvPr>
        </p:nvSpPr>
        <p:spPr/>
        <p:txBody>
          <a:bodyPr/>
          <a:lstStyle/>
          <a:p>
            <a:fld id="{7B4742EE-B331-4632-BD10-A82FED6B6FC0}" type="datetime1">
              <a:rPr lang="en-US" smtClean="0"/>
              <a:t>3/22/2023</a:t>
            </a:fld>
            <a:endParaRPr lang="en-US" dirty="0"/>
          </a:p>
        </p:txBody>
      </p:sp>
      <p:sp>
        <p:nvSpPr>
          <p:cNvPr id="11" name="Footer Placeholder 10">
            <a:extLst>
              <a:ext uri="{FF2B5EF4-FFF2-40B4-BE49-F238E27FC236}">
                <a16:creationId xmlns:a16="http://schemas.microsoft.com/office/drawing/2014/main" id="{6020661A-DA07-4679-9226-945B5DD2480C}"/>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EEFCE38B-E087-4988-BC3A-FE3B55E70D7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itle 12">
            <a:extLst>
              <a:ext uri="{FF2B5EF4-FFF2-40B4-BE49-F238E27FC236}">
                <a16:creationId xmlns:a16="http://schemas.microsoft.com/office/drawing/2014/main" id="{D3BC439C-E995-4E1F-8DE9-75C32785E00F}"/>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33347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CF30096C-3491-4EF2-ABB2-D57F3F4B5BD5}"/>
              </a:ext>
            </a:extLst>
          </p:cNvPr>
          <p:cNvSpPr>
            <a:spLocks noGrp="1"/>
          </p:cNvSpPr>
          <p:nvPr>
            <p:ph type="dt" sz="half" idx="10"/>
          </p:nvPr>
        </p:nvSpPr>
        <p:spPr/>
        <p:txBody>
          <a:bodyPr/>
          <a:lstStyle/>
          <a:p>
            <a:fld id="{451BA835-D13F-49F4-8F11-5D576AC65FAD}" type="datetime1">
              <a:rPr lang="en-US" smtClean="0"/>
              <a:t>3/22/2023</a:t>
            </a:fld>
            <a:endParaRPr lang="en-US" dirty="0"/>
          </a:p>
        </p:txBody>
      </p:sp>
      <p:sp>
        <p:nvSpPr>
          <p:cNvPr id="7" name="Footer Placeholder 6">
            <a:extLst>
              <a:ext uri="{FF2B5EF4-FFF2-40B4-BE49-F238E27FC236}">
                <a16:creationId xmlns:a16="http://schemas.microsoft.com/office/drawing/2014/main" id="{79DA3A85-7147-4F32-944A-B079AF5147E2}"/>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EEDDF50D-95C0-4DA2-BBC6-41774FAC140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768464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209BEFCA-6D6F-4F26-823F-C86CA694B830}"/>
              </a:ext>
            </a:extLst>
          </p:cNvPr>
          <p:cNvSpPr>
            <a:spLocks noGrp="1"/>
          </p:cNvSpPr>
          <p:nvPr>
            <p:ph type="dt" sz="half" idx="10"/>
          </p:nvPr>
        </p:nvSpPr>
        <p:spPr/>
        <p:txBody>
          <a:bodyPr/>
          <a:lstStyle/>
          <a:p>
            <a:fld id="{ADBD1799-ACB5-4CB2-86A2-5C574F1C8706}" type="datetime1">
              <a:rPr lang="en-US" smtClean="0"/>
              <a:t>3/22/2023</a:t>
            </a:fld>
            <a:endParaRPr lang="en-US" dirty="0"/>
          </a:p>
        </p:txBody>
      </p:sp>
      <p:sp>
        <p:nvSpPr>
          <p:cNvPr id="6" name="Footer Placeholder 5">
            <a:extLst>
              <a:ext uri="{FF2B5EF4-FFF2-40B4-BE49-F238E27FC236}">
                <a16:creationId xmlns:a16="http://schemas.microsoft.com/office/drawing/2014/main" id="{BC2EE2C9-E87D-4495-9EDA-6BC0EDC270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5557A9-903F-4B36-8B06-D9EADF230508}"/>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65529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BB904BE8-2080-4FFA-9239-A8929E28FAD9}"/>
              </a:ext>
            </a:extLst>
          </p:cNvPr>
          <p:cNvSpPr>
            <a:spLocks noGrp="1"/>
          </p:cNvSpPr>
          <p:nvPr>
            <p:ph type="dt" sz="half" idx="10"/>
          </p:nvPr>
        </p:nvSpPr>
        <p:spPr>
          <a:xfrm>
            <a:off x="8476488" y="6170491"/>
            <a:ext cx="2214322" cy="457200"/>
          </a:xfrm>
        </p:spPr>
        <p:txBody>
          <a:bodyPr/>
          <a:lstStyle/>
          <a:p>
            <a:fld id="{ED5DD0D6-7A82-473E-879B-C6ECD6CCCFEC}" type="datetime1">
              <a:rPr lang="en-US" smtClean="0"/>
              <a:t>3/22/2023</a:t>
            </a:fld>
            <a:endParaRPr lang="en-US" dirty="0"/>
          </a:p>
        </p:txBody>
      </p:sp>
      <p:sp>
        <p:nvSpPr>
          <p:cNvPr id="9" name="Footer Placeholder 8">
            <a:extLst>
              <a:ext uri="{FF2B5EF4-FFF2-40B4-BE49-F238E27FC236}">
                <a16:creationId xmlns:a16="http://schemas.microsoft.com/office/drawing/2014/main" id="{ED5580C6-5CD7-4CDD-977D-0533C84F2F45}"/>
              </a:ext>
            </a:extLst>
          </p:cNvPr>
          <p:cNvSpPr>
            <a:spLocks noGrp="1"/>
          </p:cNvSpPr>
          <p:nvPr>
            <p:ph type="ftr" sz="quarter" idx="11"/>
          </p:nvPr>
        </p:nvSpPr>
        <p:spPr>
          <a:xfrm>
            <a:off x="1280160" y="6170490"/>
            <a:ext cx="6949440" cy="457200"/>
          </a:xfrm>
        </p:spPr>
        <p:txBody>
          <a:bodyPr/>
          <a:lstStyle/>
          <a:p>
            <a:endParaRPr lang="en-US" dirty="0"/>
          </a:p>
        </p:txBody>
      </p:sp>
      <p:sp>
        <p:nvSpPr>
          <p:cNvPr id="10" name="Slide Number Placeholder 9">
            <a:extLst>
              <a:ext uri="{FF2B5EF4-FFF2-40B4-BE49-F238E27FC236}">
                <a16:creationId xmlns:a16="http://schemas.microsoft.com/office/drawing/2014/main" id="{518D0320-9B66-443F-8E28-8BCF07E082BD}"/>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170777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id="{41C2A9DB-B176-4069-8734-5B4ED352BA2B}"/>
              </a:ext>
            </a:extLst>
          </p:cNvPr>
          <p:cNvSpPr>
            <a:spLocks noGrp="1"/>
          </p:cNvSpPr>
          <p:nvPr>
            <p:ph type="dt" sz="half" idx="10"/>
          </p:nvPr>
        </p:nvSpPr>
        <p:spPr>
          <a:xfrm>
            <a:off x="8476488" y="6170491"/>
            <a:ext cx="2214322" cy="457200"/>
          </a:xfrm>
        </p:spPr>
        <p:txBody>
          <a:bodyPr/>
          <a:lstStyle/>
          <a:p>
            <a:fld id="{D4605E03-BC17-41A7-854C-DFAB672737DC}" type="datetime1">
              <a:rPr lang="en-US" smtClean="0"/>
              <a:t>3/22/2023</a:t>
            </a:fld>
            <a:endParaRPr lang="en-US" dirty="0"/>
          </a:p>
        </p:txBody>
      </p:sp>
      <p:sp>
        <p:nvSpPr>
          <p:cNvPr id="12" name="Footer Placeholder 11">
            <a:extLst>
              <a:ext uri="{FF2B5EF4-FFF2-40B4-BE49-F238E27FC236}">
                <a16:creationId xmlns:a16="http://schemas.microsoft.com/office/drawing/2014/main"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endParaRPr lang="en-US" dirty="0"/>
          </a:p>
        </p:txBody>
      </p:sp>
      <p:sp>
        <p:nvSpPr>
          <p:cNvPr id="13" name="Slide Number Placeholder 12">
            <a:extLst>
              <a:ext uri="{FF2B5EF4-FFF2-40B4-BE49-F238E27FC236}">
                <a16:creationId xmlns:a16="http://schemas.microsoft.com/office/drawing/2014/main" id="{F9BFA0A0-2117-4A10-9DAA-080C21559CF3}"/>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58899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0727" y="6170491"/>
            <a:ext cx="2840083" cy="457200"/>
          </a:xfrm>
          <a:prstGeom prst="rect">
            <a:avLst/>
          </a:prstGeom>
        </p:spPr>
        <p:txBody>
          <a:bodyPr vert="horz" lIns="109728" tIns="109728" rIns="109728" bIns="91440" rtlCol="0" anchor="ctr"/>
          <a:lstStyle>
            <a:lvl1pPr algn="r">
              <a:defRPr sz="1100" spc="150" baseline="0">
                <a:solidFill>
                  <a:schemeClr val="tx1">
                    <a:lumMod val="75000"/>
                    <a:lumOff val="25000"/>
                  </a:schemeClr>
                </a:solidFill>
                <a:latin typeface="+mj-lt"/>
              </a:defRPr>
            </a:lvl1pPr>
          </a:lstStyle>
          <a:p>
            <a:fld id="{C4408324-A84C-4A45-93B6-78D079CCE772}" type="datetime1">
              <a:rPr lang="en-US" smtClean="0"/>
              <a:t>3/22/2023</a:t>
            </a:fld>
            <a:endParaRPr lang="en-US" dirty="0"/>
          </a:p>
        </p:txBody>
      </p:sp>
      <p:sp>
        <p:nvSpPr>
          <p:cNvPr id="5" name="Footer Placeholder 4"/>
          <p:cNvSpPr>
            <a:spLocks noGrp="1"/>
          </p:cNvSpPr>
          <p:nvPr>
            <p:ph type="ftr" sz="quarter" idx="3"/>
          </p:nvPr>
        </p:nvSpPr>
        <p:spPr>
          <a:xfrm>
            <a:off x="1920240" y="6170490"/>
            <a:ext cx="5667375" cy="457200"/>
          </a:xfrm>
          <a:prstGeom prst="rect">
            <a:avLst/>
          </a:prstGeom>
        </p:spPr>
        <p:txBody>
          <a:bodyPr vert="horz" lIns="109728" tIns="109728" rIns="109728" bIns="91440" rtlCol="0" anchor="ctr"/>
          <a:lstStyle>
            <a:lvl1pPr algn="l">
              <a:defRPr sz="11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cxnSp>
        <p:nvCxnSpPr>
          <p:cNvPr id="9" name="Straight Connector 8" title="Rule Line">
            <a:extLst>
              <a:ext uri="{FF2B5EF4-FFF2-40B4-BE49-F238E27FC236}">
                <a16:creationId xmlns:a16="http://schemas.microsoft.com/office/drawing/2014/main" id="{430127AE-B29E-4FDF-99D2-A2F1E7003F74}"/>
              </a:ext>
            </a:extLst>
          </p:cNvPr>
          <p:cNvCxnSpPr/>
          <p:nvPr/>
        </p:nvCxnSpPr>
        <p:spPr>
          <a:xfrm>
            <a:off x="1920240" y="2176009"/>
            <a:ext cx="8770571"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150581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4" name="Picture 3" descr="A splash of colors on a white surface">
            <a:extLst>
              <a:ext uri="{FF2B5EF4-FFF2-40B4-BE49-F238E27FC236}">
                <a16:creationId xmlns:a16="http://schemas.microsoft.com/office/drawing/2014/main" id="{BF9C1F2F-EB3D-7E29-1963-F6E9302B3D03}"/>
              </a:ext>
            </a:extLst>
          </p:cNvPr>
          <p:cNvPicPr>
            <a:picLocks noChangeAspect="1"/>
          </p:cNvPicPr>
          <p:nvPr/>
        </p:nvPicPr>
        <p:blipFill rotWithShape="1">
          <a:blip r:embed="rId2"/>
          <a:srcRect t="2388" r="-1" b="22592"/>
          <a:stretch/>
        </p:blipFill>
        <p:spPr>
          <a:xfrm>
            <a:off x="1524" y="10"/>
            <a:ext cx="12188952" cy="6857990"/>
          </a:xfrm>
          <a:prstGeom prst="rect">
            <a:avLst/>
          </a:prstGeom>
        </p:spPr>
      </p:pic>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2190750" y="1346268"/>
            <a:ext cx="7810500" cy="3125338"/>
          </a:xfrm>
        </p:spPr>
        <p:txBody>
          <a:bodyPr anchor="b">
            <a:normAutofit/>
          </a:bodyPr>
          <a:lstStyle/>
          <a:p>
            <a:pPr algn="ctr"/>
            <a:r>
              <a:rPr lang="en-US" sz="7200"/>
              <a:t>Baby Boomers</a:t>
            </a:r>
            <a:endParaRPr lang="en-US" sz="7200" dirty="0"/>
          </a:p>
        </p:txBody>
      </p:sp>
      <p:sp>
        <p:nvSpPr>
          <p:cNvPr id="3" name="Subtitle 2">
            <a:extLst>
              <a:ext uri="{FF2B5EF4-FFF2-40B4-BE49-F238E27FC236}">
                <a16:creationId xmlns:a16="http://schemas.microsoft.com/office/drawing/2014/main" id="{066D73AF-C488-A2D4-2963-E12A8E47F19B}"/>
              </a:ext>
            </a:extLst>
          </p:cNvPr>
          <p:cNvSpPr>
            <a:spLocks noGrp="1"/>
          </p:cNvSpPr>
          <p:nvPr>
            <p:ph type="subTitle" idx="1"/>
          </p:nvPr>
        </p:nvSpPr>
        <p:spPr>
          <a:xfrm>
            <a:off x="2619375" y="4471607"/>
            <a:ext cx="6953250" cy="862394"/>
          </a:xfrm>
        </p:spPr>
        <p:txBody>
          <a:bodyPr anchor="t">
            <a:normAutofit/>
          </a:bodyPr>
          <a:lstStyle/>
          <a:p>
            <a:pPr algn="ctr"/>
            <a:r>
              <a:rPr lang="en-US"/>
              <a:t>Born 1946-64</a:t>
            </a:r>
            <a:endParaRPr lang="en-US" dirty="0"/>
          </a:p>
        </p:txBody>
      </p:sp>
    </p:spTree>
    <p:extLst>
      <p:ext uri="{BB962C8B-B14F-4D97-AF65-F5344CB8AC3E}">
        <p14:creationId xmlns:p14="http://schemas.microsoft.com/office/powerpoint/2010/main" val="434936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2100374" y="3591757"/>
            <a:ext cx="6595820" cy="1205530"/>
          </a:xfrm>
        </p:spPr>
        <p:txBody>
          <a:bodyPr anchor="b">
            <a:normAutofit fontScale="90000"/>
          </a:bodyPr>
          <a:lstStyle/>
          <a:p>
            <a:r>
              <a:rPr lang="en-US" sz="3200" dirty="0"/>
              <a:t>Work-life integration</a:t>
            </a:r>
            <a:br>
              <a:rPr lang="en-US" sz="3200" dirty="0"/>
            </a:br>
            <a:r>
              <a:rPr lang="en-US" sz="2200" b="0" i="0" dirty="0">
                <a:solidFill>
                  <a:srgbClr val="374151"/>
                </a:solidFill>
                <a:effectLst/>
                <a:latin typeface="Söhne"/>
              </a:rPr>
              <a:t>For Baby Boomers, work-life integration (also known as work-life balance) may mean something different than it does for other generations. Here are some tips for Baby Boomers looking to achieve work-life integration:</a:t>
            </a:r>
            <a:br>
              <a:rPr lang="en-US" sz="2200" b="0" i="0" dirty="0">
                <a:solidFill>
                  <a:srgbClr val="374151"/>
                </a:solidFill>
                <a:effectLst/>
                <a:latin typeface="Söhne"/>
              </a:rPr>
            </a:br>
            <a:r>
              <a:rPr lang="en-US" sz="2200" i="0" dirty="0">
                <a:solidFill>
                  <a:srgbClr val="374151"/>
                </a:solidFill>
                <a:effectLst/>
                <a:latin typeface="Söhne"/>
              </a:rPr>
              <a:t>Set boundaries</a:t>
            </a:r>
            <a:br>
              <a:rPr lang="en-US" sz="2200" i="0" dirty="0">
                <a:solidFill>
                  <a:srgbClr val="374151"/>
                </a:solidFill>
                <a:effectLst/>
                <a:latin typeface="Söhne"/>
              </a:rPr>
            </a:br>
            <a:r>
              <a:rPr lang="en-US" sz="2200" i="0" dirty="0">
                <a:solidFill>
                  <a:srgbClr val="374151"/>
                </a:solidFill>
                <a:effectLst/>
                <a:latin typeface="Söhne"/>
              </a:rPr>
              <a:t>Prioritize self-care</a:t>
            </a:r>
            <a:br>
              <a:rPr lang="en-US" sz="2200" i="0" dirty="0">
                <a:solidFill>
                  <a:srgbClr val="374151"/>
                </a:solidFill>
                <a:effectLst/>
                <a:latin typeface="Söhne"/>
              </a:rPr>
            </a:br>
            <a:r>
              <a:rPr lang="en-US" sz="2200" i="0" dirty="0">
                <a:solidFill>
                  <a:srgbClr val="374151"/>
                </a:solidFill>
                <a:effectLst/>
                <a:latin typeface="Söhne"/>
              </a:rPr>
              <a:t>Plan for retirement</a:t>
            </a:r>
            <a:br>
              <a:rPr lang="en-US" sz="2200" i="0" dirty="0">
                <a:solidFill>
                  <a:srgbClr val="374151"/>
                </a:solidFill>
                <a:effectLst/>
                <a:latin typeface="Söhne"/>
              </a:rPr>
            </a:br>
            <a:r>
              <a:rPr lang="en-US" sz="2200" i="0" dirty="0">
                <a:solidFill>
                  <a:srgbClr val="374151"/>
                </a:solidFill>
                <a:effectLst/>
                <a:latin typeface="Söhne"/>
              </a:rPr>
              <a:t>Seek flexibility</a:t>
            </a:r>
            <a:endParaRPr lang="en-US" sz="2200" dirty="0"/>
          </a:p>
        </p:txBody>
      </p:sp>
    </p:spTree>
    <p:extLst>
      <p:ext uri="{BB962C8B-B14F-4D97-AF65-F5344CB8AC3E}">
        <p14:creationId xmlns:p14="http://schemas.microsoft.com/office/powerpoint/2010/main" val="2374013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2100374" y="3591757"/>
            <a:ext cx="6595820" cy="1205530"/>
          </a:xfrm>
        </p:spPr>
        <p:txBody>
          <a:bodyPr anchor="b">
            <a:normAutofit fontScale="90000"/>
          </a:bodyPr>
          <a:lstStyle/>
          <a:p>
            <a:pPr algn="l"/>
            <a:r>
              <a:rPr lang="en-US" sz="3600" dirty="0"/>
              <a:t>Technology</a:t>
            </a:r>
            <a:br>
              <a:rPr lang="en-US" sz="900" dirty="0"/>
            </a:br>
            <a:r>
              <a:rPr lang="en-US" sz="2200" b="0" i="0" dirty="0">
                <a:solidFill>
                  <a:srgbClr val="374151"/>
                </a:solidFill>
                <a:effectLst/>
                <a:latin typeface="Söhne"/>
              </a:rPr>
              <a:t>While Baby Boomers may not have grown up with the same level of technology as later generations, there are still many ways in which they can benefit from technology. Here are some examples:</a:t>
            </a:r>
            <a:br>
              <a:rPr lang="en-US" sz="2200" b="0" i="0" dirty="0">
                <a:solidFill>
                  <a:srgbClr val="374151"/>
                </a:solidFill>
                <a:effectLst/>
                <a:latin typeface="Söhne"/>
              </a:rPr>
            </a:br>
            <a:br>
              <a:rPr lang="en-US" sz="2200" b="0" i="0" dirty="0">
                <a:solidFill>
                  <a:srgbClr val="374151"/>
                </a:solidFill>
                <a:effectLst/>
                <a:latin typeface="Söhne"/>
              </a:rPr>
            </a:br>
            <a:r>
              <a:rPr lang="en-US" sz="2200" i="0" dirty="0">
                <a:solidFill>
                  <a:srgbClr val="374151"/>
                </a:solidFill>
                <a:effectLst/>
                <a:latin typeface="Söhne"/>
              </a:rPr>
              <a:t>Staying connected</a:t>
            </a:r>
            <a:br>
              <a:rPr lang="en-US" sz="2200" b="0" i="0" dirty="0">
                <a:solidFill>
                  <a:srgbClr val="374151"/>
                </a:solidFill>
                <a:effectLst/>
                <a:latin typeface="Söhne"/>
              </a:rPr>
            </a:br>
            <a:r>
              <a:rPr lang="en-US" sz="2200" i="0" dirty="0">
                <a:solidFill>
                  <a:srgbClr val="374151"/>
                </a:solidFill>
                <a:effectLst/>
                <a:latin typeface="Söhne"/>
              </a:rPr>
              <a:t>Managing finances</a:t>
            </a:r>
            <a:br>
              <a:rPr lang="en-US" sz="2200" i="0" dirty="0">
                <a:solidFill>
                  <a:srgbClr val="374151"/>
                </a:solidFill>
                <a:effectLst/>
                <a:latin typeface="Söhne"/>
              </a:rPr>
            </a:br>
            <a:r>
              <a:rPr lang="en-US" sz="2200" i="0" dirty="0">
                <a:solidFill>
                  <a:srgbClr val="374151"/>
                </a:solidFill>
                <a:effectLst/>
                <a:latin typeface="Söhne"/>
              </a:rPr>
              <a:t>Accessing healthcare</a:t>
            </a:r>
            <a:br>
              <a:rPr lang="en-US" sz="2200" i="0" dirty="0">
                <a:solidFill>
                  <a:srgbClr val="374151"/>
                </a:solidFill>
                <a:effectLst/>
                <a:latin typeface="Söhne"/>
              </a:rPr>
            </a:br>
            <a:r>
              <a:rPr lang="en-US" sz="2200" i="0" dirty="0">
                <a:solidFill>
                  <a:srgbClr val="374151"/>
                </a:solidFill>
                <a:effectLst/>
                <a:latin typeface="Söhne"/>
              </a:rPr>
              <a:t>Engaging with media</a:t>
            </a:r>
            <a:endParaRPr lang="en-US" sz="2200" dirty="0"/>
          </a:p>
        </p:txBody>
      </p:sp>
    </p:spTree>
    <p:extLst>
      <p:ext uri="{BB962C8B-B14F-4D97-AF65-F5344CB8AC3E}">
        <p14:creationId xmlns:p14="http://schemas.microsoft.com/office/powerpoint/2010/main" val="240569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2100374" y="3591757"/>
            <a:ext cx="6595820" cy="1205530"/>
          </a:xfrm>
        </p:spPr>
        <p:txBody>
          <a:bodyPr anchor="b">
            <a:normAutofit fontScale="90000"/>
          </a:bodyPr>
          <a:lstStyle/>
          <a:p>
            <a:pPr algn="l"/>
            <a:r>
              <a:rPr lang="en-US" sz="3200" dirty="0"/>
              <a:t>Continuous Learning</a:t>
            </a:r>
            <a:br>
              <a:rPr lang="en-US" sz="3200" dirty="0"/>
            </a:br>
            <a:r>
              <a:rPr lang="en-US" sz="2200" b="0" i="0" dirty="0">
                <a:solidFill>
                  <a:srgbClr val="374151"/>
                </a:solidFill>
                <a:effectLst/>
                <a:latin typeface="Söhne"/>
              </a:rPr>
              <a:t>Continuous learning is important for people of all ages, including Baby Boomers. Here are some tips for Baby Boomers looking to engage in lifelong learning:</a:t>
            </a:r>
            <a:br>
              <a:rPr lang="en-US" sz="2200" b="0" i="0" dirty="0">
                <a:solidFill>
                  <a:srgbClr val="374151"/>
                </a:solidFill>
                <a:effectLst/>
                <a:latin typeface="Söhne"/>
              </a:rPr>
            </a:br>
            <a:br>
              <a:rPr lang="en-US" sz="2200" b="0" i="0" dirty="0">
                <a:solidFill>
                  <a:srgbClr val="374151"/>
                </a:solidFill>
                <a:effectLst/>
                <a:latin typeface="Söhne"/>
              </a:rPr>
            </a:br>
            <a:r>
              <a:rPr lang="en-US" sz="2200" i="0" dirty="0">
                <a:solidFill>
                  <a:srgbClr val="374151"/>
                </a:solidFill>
                <a:effectLst/>
                <a:latin typeface="Söhne"/>
              </a:rPr>
              <a:t>Identify areas of interest</a:t>
            </a:r>
            <a:br>
              <a:rPr lang="en-US" sz="2200" i="0" dirty="0">
                <a:solidFill>
                  <a:srgbClr val="374151"/>
                </a:solidFill>
                <a:effectLst/>
                <a:latin typeface="Söhne"/>
              </a:rPr>
            </a:br>
            <a:r>
              <a:rPr lang="en-US" sz="2200" i="0" dirty="0">
                <a:solidFill>
                  <a:srgbClr val="374151"/>
                </a:solidFill>
                <a:effectLst/>
                <a:latin typeface="Söhne"/>
              </a:rPr>
              <a:t>Explore educational opportunities</a:t>
            </a:r>
            <a:br>
              <a:rPr lang="en-US" sz="2200" i="0" dirty="0">
                <a:solidFill>
                  <a:srgbClr val="374151"/>
                </a:solidFill>
                <a:effectLst/>
                <a:latin typeface="Söhne"/>
              </a:rPr>
            </a:br>
            <a:r>
              <a:rPr lang="en-US" sz="2200" i="0" dirty="0">
                <a:solidFill>
                  <a:srgbClr val="374151"/>
                </a:solidFill>
                <a:effectLst/>
                <a:latin typeface="Söhne"/>
              </a:rPr>
              <a:t>Join a learning community</a:t>
            </a:r>
            <a:br>
              <a:rPr lang="en-US" sz="2200" i="0" dirty="0">
                <a:solidFill>
                  <a:srgbClr val="374151"/>
                </a:solidFill>
                <a:effectLst/>
                <a:latin typeface="Söhne"/>
              </a:rPr>
            </a:br>
            <a:r>
              <a:rPr lang="en-US" sz="2200" i="0" dirty="0">
                <a:solidFill>
                  <a:srgbClr val="374151"/>
                </a:solidFill>
                <a:effectLst/>
                <a:latin typeface="Söhne"/>
              </a:rPr>
              <a:t>Attend conferences and events</a:t>
            </a:r>
            <a:br>
              <a:rPr lang="en-US" sz="2200" i="0" dirty="0">
                <a:solidFill>
                  <a:srgbClr val="374151"/>
                </a:solidFill>
                <a:effectLst/>
                <a:latin typeface="Söhne"/>
              </a:rPr>
            </a:br>
            <a:r>
              <a:rPr lang="en-US" sz="2200" i="0" dirty="0">
                <a:solidFill>
                  <a:srgbClr val="374151"/>
                </a:solidFill>
                <a:effectLst/>
                <a:latin typeface="Söhne"/>
              </a:rPr>
              <a:t>Read and listen to podcasts</a:t>
            </a:r>
            <a:endParaRPr lang="en-US" sz="2200" dirty="0"/>
          </a:p>
        </p:txBody>
      </p:sp>
    </p:spTree>
    <p:extLst>
      <p:ext uri="{BB962C8B-B14F-4D97-AF65-F5344CB8AC3E}">
        <p14:creationId xmlns:p14="http://schemas.microsoft.com/office/powerpoint/2010/main" val="1612722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2100374" y="3591757"/>
            <a:ext cx="6595820" cy="1205530"/>
          </a:xfrm>
        </p:spPr>
        <p:txBody>
          <a:bodyPr anchor="b">
            <a:normAutofit fontScale="90000"/>
          </a:bodyPr>
          <a:lstStyle/>
          <a:p>
            <a:pPr algn="l"/>
            <a:r>
              <a:rPr lang="en-US" sz="3600" dirty="0"/>
              <a:t>Feedback and Recognition</a:t>
            </a:r>
            <a:br>
              <a:rPr lang="en-US" sz="3200" dirty="0"/>
            </a:br>
            <a:br>
              <a:rPr lang="en-US" sz="3200" dirty="0"/>
            </a:br>
            <a:r>
              <a:rPr lang="en-US" sz="2700" b="0" dirty="0"/>
              <a:t>Baby boomers are generation that has had a significant impact on the work </a:t>
            </a:r>
            <a:r>
              <a:rPr lang="en-US" sz="2700" b="0" dirty="0" err="1"/>
              <a:t>forceand</a:t>
            </a:r>
            <a:r>
              <a:rPr lang="en-US" sz="2700" b="0" dirty="0"/>
              <a:t> society as a whole</a:t>
            </a:r>
            <a:br>
              <a:rPr lang="en-US" sz="3200" dirty="0"/>
            </a:br>
            <a:r>
              <a:rPr lang="en-US" sz="2200" dirty="0"/>
              <a:t>Personalized Feedback</a:t>
            </a:r>
            <a:br>
              <a:rPr lang="en-US" sz="2200" dirty="0"/>
            </a:br>
            <a:r>
              <a:rPr lang="en-US" sz="2200" dirty="0"/>
              <a:t>Formal recognition</a:t>
            </a:r>
            <a:br>
              <a:rPr lang="en-US" sz="2200" dirty="0"/>
            </a:br>
            <a:r>
              <a:rPr lang="en-US" sz="2200" dirty="0"/>
              <a:t>Respectful communication</a:t>
            </a:r>
            <a:br>
              <a:rPr lang="en-US" sz="2200" dirty="0"/>
            </a:br>
            <a:r>
              <a:rPr lang="en-US" sz="2200" dirty="0"/>
              <a:t>Loyalty</a:t>
            </a:r>
          </a:p>
        </p:txBody>
      </p:sp>
    </p:spTree>
    <p:extLst>
      <p:ext uri="{BB962C8B-B14F-4D97-AF65-F5344CB8AC3E}">
        <p14:creationId xmlns:p14="http://schemas.microsoft.com/office/powerpoint/2010/main" val="144987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1936643" y="3843131"/>
            <a:ext cx="6595820" cy="3710608"/>
          </a:xfrm>
        </p:spPr>
        <p:txBody>
          <a:bodyPr anchor="b">
            <a:normAutofit fontScale="90000"/>
          </a:bodyPr>
          <a:lstStyle/>
          <a:p>
            <a:pPr algn="l"/>
            <a:r>
              <a:rPr lang="en-US" sz="2200" dirty="0"/>
              <a:t>TEAM INTERACTION</a:t>
            </a:r>
            <a:br>
              <a:rPr lang="en-US" sz="2200" dirty="0"/>
            </a:br>
            <a:r>
              <a:rPr lang="en-US" sz="2200" dirty="0"/>
              <a:t>They have experience in working teams and understand the importance of effective team interactions.</a:t>
            </a:r>
            <a:br>
              <a:rPr lang="en-US" sz="2200" dirty="0"/>
            </a:br>
            <a:br>
              <a:rPr lang="en-US" sz="2200" dirty="0"/>
            </a:br>
            <a:br>
              <a:rPr lang="en-US" sz="2200" dirty="0"/>
            </a:br>
            <a:br>
              <a:rPr lang="en-US" sz="2200" dirty="0"/>
            </a:br>
            <a:br>
              <a:rPr lang="en-US" sz="2200" dirty="0"/>
            </a:br>
            <a:br>
              <a:rPr lang="en-US" sz="2200" dirty="0"/>
            </a:br>
            <a:r>
              <a:rPr lang="en-US" sz="2200" dirty="0"/>
              <a:t>TEAM INTERACTION</a:t>
            </a:r>
            <a:br>
              <a:rPr lang="en-US" sz="2200" dirty="0"/>
            </a:br>
            <a:br>
              <a:rPr lang="en-US" sz="2200" dirty="0"/>
            </a:br>
            <a:r>
              <a:rPr lang="en-US" sz="2200" b="0" dirty="0"/>
              <a:t>They have a lot of experience in working as a team and understand the importance of a effective team interaction.</a:t>
            </a:r>
            <a:br>
              <a:rPr lang="en-US" sz="2200" b="0" dirty="0"/>
            </a:br>
            <a:br>
              <a:rPr lang="en-US" sz="2200" dirty="0"/>
            </a:br>
            <a:br>
              <a:rPr lang="en-US" sz="2200" dirty="0"/>
            </a:br>
            <a:r>
              <a:rPr lang="en-US" sz="2200" dirty="0"/>
              <a:t>Face-to-face communication</a:t>
            </a:r>
            <a:br>
              <a:rPr lang="en-US" sz="2200" dirty="0"/>
            </a:br>
            <a:r>
              <a:rPr lang="en-US" sz="2200" dirty="0"/>
              <a:t>Value team collaboration</a:t>
            </a:r>
            <a:br>
              <a:rPr lang="en-US" sz="2200" dirty="0"/>
            </a:br>
            <a:r>
              <a:rPr lang="en-US" sz="2200" dirty="0"/>
              <a:t>They value respect and consideration</a:t>
            </a:r>
            <a:br>
              <a:rPr lang="en-US" sz="2200" dirty="0"/>
            </a:br>
            <a:r>
              <a:rPr lang="en-US" sz="2200" dirty="0"/>
              <a:t>Diversity and perspective.</a:t>
            </a: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endParaRPr lang="en-US" sz="2200" dirty="0"/>
          </a:p>
        </p:txBody>
      </p:sp>
    </p:spTree>
    <p:extLst>
      <p:ext uri="{BB962C8B-B14F-4D97-AF65-F5344CB8AC3E}">
        <p14:creationId xmlns:p14="http://schemas.microsoft.com/office/powerpoint/2010/main" val="354740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DBF1ABE-8590-450D-BB49-BDDCCF3EE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1" name="Freeform: Shape 10">
            <a:extLst>
              <a:ext uri="{FF2B5EF4-FFF2-40B4-BE49-F238E27FC236}">
                <a16:creationId xmlns:a16="http://schemas.microsoft.com/office/drawing/2014/main" id="{391F8D69-709A-4575-A393-B4C26481A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87A50C4-1191-461A-9E09-C8057F2AF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id="{BC87DA9F-8DB2-4D48-8716-A928FBB8A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id="{195EA065-AC5D-431D-927E-87FF05884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id="{46934B3C-D73F-4CD0-95B1-0244D662D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Title 1">
            <a:extLst>
              <a:ext uri="{FF2B5EF4-FFF2-40B4-BE49-F238E27FC236}">
                <a16:creationId xmlns:a16="http://schemas.microsoft.com/office/drawing/2014/main" id="{4DEC15C3-0CB7-EC24-34B5-3A546B476CB5}"/>
              </a:ext>
            </a:extLst>
          </p:cNvPr>
          <p:cNvSpPr>
            <a:spLocks noGrp="1"/>
          </p:cNvSpPr>
          <p:nvPr>
            <p:ph type="ctrTitle"/>
          </p:nvPr>
        </p:nvSpPr>
        <p:spPr>
          <a:xfrm>
            <a:off x="1598926" y="2067340"/>
            <a:ext cx="6595820" cy="3710608"/>
          </a:xfrm>
        </p:spPr>
        <p:txBody>
          <a:bodyPr anchor="b">
            <a:normAutofit fontScale="90000"/>
          </a:bodyPr>
          <a:lstStyle/>
          <a:p>
            <a:pPr algn="l"/>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endParaRPr lang="en-US" sz="2200" dirty="0"/>
          </a:p>
        </p:txBody>
      </p:sp>
      <p:sp>
        <p:nvSpPr>
          <p:cNvPr id="3" name="TextBox 2">
            <a:extLst>
              <a:ext uri="{FF2B5EF4-FFF2-40B4-BE49-F238E27FC236}">
                <a16:creationId xmlns:a16="http://schemas.microsoft.com/office/drawing/2014/main" id="{7E3384AF-7C28-CB39-A259-11796688635B}"/>
              </a:ext>
            </a:extLst>
          </p:cNvPr>
          <p:cNvSpPr txBox="1"/>
          <p:nvPr/>
        </p:nvSpPr>
        <p:spPr>
          <a:xfrm>
            <a:off x="2658647" y="1698008"/>
            <a:ext cx="4683057" cy="2308324"/>
          </a:xfrm>
          <a:prstGeom prst="rect">
            <a:avLst/>
          </a:prstGeom>
          <a:noFill/>
        </p:spPr>
        <p:txBody>
          <a:bodyPr wrap="square" rtlCol="0">
            <a:spAutoFit/>
          </a:bodyPr>
          <a:lstStyle/>
          <a:p>
            <a:r>
              <a:rPr lang="en-US" sz="4800" b="1" i="1" dirty="0">
                <a:solidFill>
                  <a:srgbClr val="00B0F0"/>
                </a:solidFill>
                <a:latin typeface="Baguet Script" panose="020B0604020202020204" pitchFamily="2" charset="0"/>
              </a:rPr>
              <a:t>THANK YOU FOR </a:t>
            </a:r>
          </a:p>
          <a:p>
            <a:r>
              <a:rPr lang="en-US" sz="4800" b="1" i="1" dirty="0">
                <a:solidFill>
                  <a:srgbClr val="00B0F0"/>
                </a:solidFill>
                <a:latin typeface="Baguet Script" panose="020B0604020202020204" pitchFamily="2" charset="0"/>
              </a:rPr>
              <a:t>YOUR ATTENTION</a:t>
            </a:r>
          </a:p>
        </p:txBody>
      </p:sp>
    </p:spTree>
    <p:extLst>
      <p:ext uri="{BB962C8B-B14F-4D97-AF65-F5344CB8AC3E}">
        <p14:creationId xmlns:p14="http://schemas.microsoft.com/office/powerpoint/2010/main" val="16868619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43afddaa-711a-43ab-ad88-becc66b41762"/>
</p:tagLst>
</file>

<file path=ppt/theme/theme1.xml><?xml version="1.0" encoding="utf-8"?>
<a:theme xmlns:a="http://schemas.openxmlformats.org/drawingml/2006/main" name="SketchLinesVTI">
  <a:themeElements>
    <a:clrScheme name="AnalogousFromLightSeedLeftStep">
      <a:dk1>
        <a:srgbClr val="000000"/>
      </a:dk1>
      <a:lt1>
        <a:srgbClr val="FFFFFF"/>
      </a:lt1>
      <a:dk2>
        <a:srgbClr val="3B213A"/>
      </a:dk2>
      <a:lt2>
        <a:srgbClr val="E3E2E8"/>
      </a:lt2>
      <a:accent1>
        <a:srgbClr val="93A94E"/>
      </a:accent1>
      <a:accent2>
        <a:srgbClr val="B6A03C"/>
      </a:accent2>
      <a:accent3>
        <a:srgbClr val="EA8946"/>
      </a:accent3>
      <a:accent4>
        <a:srgbClr val="EB4E4F"/>
      </a:accent4>
      <a:accent5>
        <a:srgbClr val="EE6EA5"/>
      </a:accent5>
      <a:accent6>
        <a:srgbClr val="EB4ED2"/>
      </a:accent6>
      <a:hlink>
        <a:srgbClr val="7A69AE"/>
      </a:hlink>
      <a:folHlink>
        <a:srgbClr val="7F7F7F"/>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LinesVTI" id="{8C0B0F05-C8D0-4078-9615-83E590287484}" vid="{43A7BC57-C1E3-4EE6-BDBC-5422DD574AF2}"/>
    </a:ext>
  </a:extLst>
</a:theme>
</file>

<file path=docProps/app.xml><?xml version="1.0" encoding="utf-8"?>
<Properties xmlns="http://schemas.openxmlformats.org/officeDocument/2006/extended-properties" xmlns:vt="http://schemas.openxmlformats.org/officeDocument/2006/docPropsVTypes">
  <TotalTime>73</TotalTime>
  <Words>293</Words>
  <Application>Microsoft Office PowerPoint</Application>
  <PresentationFormat>Širokoúhlá obrazovka</PresentationFormat>
  <Paragraphs>10</Paragraphs>
  <Slides>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vt:i4>
      </vt:variant>
    </vt:vector>
  </HeadingPairs>
  <TitlesOfParts>
    <vt:vector size="12" baseType="lpstr">
      <vt:lpstr>Meiryo</vt:lpstr>
      <vt:lpstr>Baguet Script</vt:lpstr>
      <vt:lpstr>Corbel</vt:lpstr>
      <vt:lpstr>Söhne</vt:lpstr>
      <vt:lpstr>SketchLinesVTI</vt:lpstr>
      <vt:lpstr>Baby Boomers</vt:lpstr>
      <vt:lpstr>Work-life integration For Baby Boomers, work-life integration (also known as work-life balance) may mean something different than it does for other generations. Here are some tips for Baby Boomers looking to achieve work-life integration: Set boundaries Prioritize self-care Plan for retirement Seek flexibility</vt:lpstr>
      <vt:lpstr>Technology While Baby Boomers may not have grown up with the same level of technology as later generations, there are still many ways in which they can benefit from technology. Here are some examples:  Staying connected Managing finances Accessing healthcare Engaging with media</vt:lpstr>
      <vt:lpstr>Continuous Learning Continuous learning is important for people of all ages, including Baby Boomers. Here are some tips for Baby Boomers looking to engage in lifelong learning:  Identify areas of interest Explore educational opportunities Join a learning community Attend conferences and events Read and listen to podcasts</vt:lpstr>
      <vt:lpstr>Feedback and Recognition  Baby boomers are generation that has had a significant impact on the work forceand society as a whole Personalized Feedback Formal recognition Respectful communication Loyalty</vt:lpstr>
      <vt:lpstr>TEAM INTERACTION They have experience in working teams and understand the importance of effective team interactions.      TEAM INTERACTION  They have a lot of experience in working as a team and understand the importance of a effective team interaction.   Face-to-face communication Value team collaboration They value respect and consideration Diversity and perspective.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Baby Boomers</dc:title>
  <dc:creator>Muhammad Nasir</dc:creator>
  <cp:lastModifiedBy>student</cp:lastModifiedBy>
  <cp:revision>3</cp:revision>
  <dcterms:created xsi:type="dcterms:W3CDTF">2023-03-22T09:59:59Z</dcterms:created>
  <dcterms:modified xsi:type="dcterms:W3CDTF">2023-03-22T11:18:47Z</dcterms:modified>
</cp:coreProperties>
</file>