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61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4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44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74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028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975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81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88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6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30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8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8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97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07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44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51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97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EBC3F49-677C-45BC-B7A4-53C11F6DCCE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442E65B-4A99-4862-A2CC-7CB4E535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33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g.com/news/communicating-with-generation-z-everything-you-need-to-kno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7B70A-242F-4901-A3DD-6D74D9F72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/>
              <a:t>Multigen</a:t>
            </a:r>
            <a:r>
              <a:rPr lang="en-GB" b="1" dirty="0"/>
              <a:t> Challenges </a:t>
            </a:r>
            <a:endParaRPr lang="cs-CZ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16056-EA19-404A-93B3-7ED63154AF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Gen Z</a:t>
            </a:r>
          </a:p>
          <a:p>
            <a:r>
              <a:rPr lang="en-US" u="sng" dirty="0"/>
              <a:t>B</a:t>
            </a:r>
            <a:r>
              <a:rPr lang="en-US" sz="2400" u="sng" dirty="0"/>
              <a:t>orn after 1996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82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8711-76DC-4661-B147-9F0DBE529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75"/>
          </a:xfrm>
        </p:spPr>
        <p:txBody>
          <a:bodyPr>
            <a:normAutofit fontScale="90000"/>
          </a:bodyPr>
          <a:lstStyle/>
          <a:p>
            <a:r>
              <a:rPr lang="en-GB" dirty="0"/>
              <a:t>	</a:t>
            </a:r>
            <a:br>
              <a:rPr lang="cs-CZ" sz="4400" dirty="0">
                <a:solidFill>
                  <a:schemeClr val="bg2"/>
                </a:solidFill>
              </a:rPr>
            </a:br>
            <a:r>
              <a:rPr lang="en-GB" sz="4400" dirty="0">
                <a:solidFill>
                  <a:schemeClr val="bg2"/>
                </a:solidFill>
              </a:rPr>
              <a:t>           </a:t>
            </a:r>
            <a:r>
              <a:rPr lang="en-GB" sz="4400" b="1" dirty="0">
                <a:solidFill>
                  <a:schemeClr val="bg2"/>
                </a:solidFill>
                <a:highlight>
                  <a:srgbClr val="000000"/>
                </a:highlight>
              </a:rPr>
              <a:t>1</a:t>
            </a:r>
            <a:r>
              <a:rPr lang="en-GB" sz="4400" dirty="0">
                <a:solidFill>
                  <a:schemeClr val="bg2"/>
                </a:solidFill>
              </a:rPr>
              <a:t>.  </a:t>
            </a:r>
            <a:r>
              <a:rPr lang="en-GB" sz="4400" b="1" u="sng" dirty="0">
                <a:solidFill>
                  <a:schemeClr val="bg2"/>
                </a:solidFill>
              </a:rPr>
              <a:t> </a:t>
            </a:r>
            <a:r>
              <a:rPr lang="cs-CZ" b="1" i="1" u="sng" dirty="0" err="1"/>
              <a:t>Work-life</a:t>
            </a:r>
            <a:r>
              <a:rPr lang="cs-CZ" b="1" i="1" u="sng" dirty="0"/>
              <a:t> </a:t>
            </a:r>
            <a:r>
              <a:rPr lang="cs-CZ" b="1" i="1" u="sng" dirty="0" err="1"/>
              <a:t>Integration</a:t>
            </a:r>
            <a:r>
              <a:rPr lang="cs-CZ" b="1" i="1" u="sng" dirty="0"/>
              <a:t> (Balance)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5818-7237-44FE-B321-27203FA37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300"/>
            <a:ext cx="10515600" cy="5046663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/>
          </a:p>
          <a:p>
            <a:r>
              <a:rPr lang="en-US" sz="2400"/>
              <a:t>Gen </a:t>
            </a:r>
            <a:r>
              <a:rPr lang="en-US" sz="2400" dirty="0"/>
              <a:t>Z workers want to feel connected to their jobs, to be granted independence, and to feel challenged. </a:t>
            </a:r>
          </a:p>
          <a:p>
            <a:r>
              <a:rPr lang="en-US" sz="2400" dirty="0"/>
              <a:t>They want managers who are sensitive to social justice issues, as well as to the physical/mental well-being of their employees. </a:t>
            </a:r>
          </a:p>
          <a:p>
            <a:r>
              <a:rPr lang="en-US" sz="2400" dirty="0"/>
              <a:t>The world's largest corporate wellbeing platform, has found that despite Gen Z's reputation for shirking work, they are actually the happiest at work and also the hardest working.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378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C94FC-8D4F-44EE-81B8-7298A2BC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dirty="0"/>
              <a:t>                 2.</a:t>
            </a:r>
            <a:r>
              <a:rPr lang="en-GB" sz="6000" b="1" i="1" u="sng" dirty="0"/>
              <a:t>Technology </a:t>
            </a:r>
            <a:endParaRPr lang="cs-CZ" sz="6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245AB-00D5-4689-B49F-3EDA24536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/>
              <a:t>Gen Z is the first generation to have 24/7 access to the internet, connected devices, and social media since birth.</a:t>
            </a:r>
          </a:p>
          <a:p>
            <a:r>
              <a:rPr lang="en-US" sz="3200" dirty="0"/>
              <a:t> As a result, they see the physical and digital worlds as a seamless continuum of experiences that blend offline and online information for entertainment, commerce, and communication.</a:t>
            </a:r>
          </a:p>
          <a:p>
            <a:r>
              <a:rPr lang="en-US" sz="3200" dirty="0"/>
              <a:t>Gen-Z have become accustomed to instant rewards and reactions due to the connectivity of our world, largely fueled by social media.</a:t>
            </a:r>
            <a:endParaRPr lang="cs-CZ" sz="3200" dirty="0"/>
          </a:p>
        </p:txBody>
      </p:sp>
      <p:sp>
        <p:nvSpPr>
          <p:cNvPr id="4" name="Lightning Bolt 3" descr="-">
            <a:extLst>
              <a:ext uri="{FF2B5EF4-FFF2-40B4-BE49-F238E27FC236}">
                <a16:creationId xmlns:a16="http://schemas.microsoft.com/office/drawing/2014/main" id="{0AB6FBF2-D99C-464D-8843-2CC97639DA83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Lightning Bolt 4" descr="-">
            <a:extLst>
              <a:ext uri="{FF2B5EF4-FFF2-40B4-BE49-F238E27FC236}">
                <a16:creationId xmlns:a16="http://schemas.microsoft.com/office/drawing/2014/main" id="{C262F960-9199-4213-BEA4-2B3F165FEAB2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9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B90CD-31F5-45AC-B8C4-1CD29853B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u="sng" dirty="0"/>
              <a:t>3. Continuous  Learning </a:t>
            </a:r>
            <a:endParaRPr lang="cs-CZ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8812-CEC0-4FC7-92A2-CBC48CE9B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 Z students are digital natives who prefer an independent learning style with less passive but more visual and kinesthetic learning. They also desire convenience and are open to honest feedback.</a:t>
            </a:r>
          </a:p>
          <a:p>
            <a:r>
              <a:rPr lang="en-US" dirty="0"/>
              <a:t>Gen </a:t>
            </a:r>
            <a:r>
              <a:rPr lang="en-US" dirty="0" err="1"/>
              <a:t>Zers</a:t>
            </a:r>
            <a:r>
              <a:rPr lang="en-US" dirty="0"/>
              <a:t> transition smoothly between online and in-person interaction, whether it's the way they socialize with each other or the way they learn. </a:t>
            </a:r>
          </a:p>
          <a:p>
            <a:r>
              <a:rPr lang="en-US" dirty="0"/>
              <a:t>Hybrid learning is all about blending the traditional classroom with methods used in e-learning.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20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7C19-25DE-4D53-91BD-01159631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833"/>
          </a:xfrm>
        </p:spPr>
        <p:txBody>
          <a:bodyPr/>
          <a:lstStyle/>
          <a:p>
            <a:r>
              <a:rPr lang="en-GB" dirty="0"/>
              <a:t>           4. FEEDBACK AND RECOGNITION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576D8-D161-4531-AC6B-811E58C12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848"/>
            <a:ext cx="10515600" cy="4994115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Social media is key. Both generations use multiple platforms, but they use different ones more and/or in different ways.</a:t>
            </a:r>
          </a:p>
          <a:p>
            <a:pPr>
              <a:buFont typeface="+mj-lt"/>
              <a:buAutoNum type="arabicPeriod"/>
            </a:pPr>
            <a:r>
              <a:rPr lang="en-US" dirty="0"/>
              <a:t>Offer a place for review</a:t>
            </a:r>
          </a:p>
          <a:p>
            <a:pPr>
              <a:buFont typeface="+mj-lt"/>
              <a:buAutoNum type="arabicPeriod"/>
            </a:pPr>
            <a:r>
              <a:rPr lang="en-US" dirty="0"/>
              <a:t>Ask them meaningful questions.</a:t>
            </a:r>
          </a:p>
          <a:p>
            <a:pPr>
              <a:buFont typeface="+mj-lt"/>
              <a:buAutoNum type="arabicPeriod"/>
            </a:pPr>
            <a:r>
              <a:rPr lang="en-US" dirty="0"/>
              <a:t>Optimize the mobile survey experience.</a:t>
            </a:r>
          </a:p>
          <a:p>
            <a:pPr>
              <a:buFont typeface="+mj-lt"/>
              <a:buAutoNum type="arabicPeriod"/>
            </a:pPr>
            <a:r>
              <a:rPr lang="en-US" dirty="0"/>
              <a:t>Keep track of your customers.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32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41DC-D619-45D5-8C4D-4860F967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7899"/>
          </a:xfrm>
        </p:spPr>
        <p:txBody>
          <a:bodyPr>
            <a:normAutofit/>
          </a:bodyPr>
          <a:lstStyle/>
          <a:p>
            <a:r>
              <a:rPr lang="en-GB" dirty="0"/>
              <a:t>                     5. Team Interaction </a:t>
            </a:r>
            <a:br>
              <a:rPr lang="cs-CZ" sz="4400" dirty="0">
                <a:solidFill>
                  <a:schemeClr val="bg2"/>
                </a:solidFill>
              </a:rPr>
            </a:b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51CF-6C0D-48DD-A022-FDD19A66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189"/>
            <a:ext cx="10515600" cy="4339774"/>
          </a:xfrm>
        </p:spPr>
        <p:txBody>
          <a:bodyPr/>
          <a:lstStyle/>
          <a:p>
            <a:endParaRPr lang="en-US" dirty="0">
              <a:effectLst/>
            </a:endParaRPr>
          </a:p>
          <a:p>
            <a:endParaRPr lang="en-US" dirty="0"/>
          </a:p>
          <a:p>
            <a:r>
              <a:rPr lang="en-US" dirty="0">
                <a:effectLst/>
              </a:rPr>
              <a:t>Gen Z communicates with images and they multitask across multiple screens as opposed to Millennials preferring to communicate on two screens and via text.</a:t>
            </a:r>
          </a:p>
          <a:p>
            <a:r>
              <a:rPr lang="en-US" dirty="0">
                <a:effectLst/>
              </a:rPr>
              <a:t> Gen Z's attention spans are getting shorter as well, explaining their preference for video and images rather than text.</a:t>
            </a:r>
          </a:p>
          <a:p>
            <a:r>
              <a:rPr lang="en-US" dirty="0"/>
              <a:t>one-on-one communication is the most effective way to reach them.</a:t>
            </a:r>
          </a:p>
          <a:p>
            <a:pPr marL="0" indent="0">
              <a:buNone/>
            </a:pPr>
            <a:br>
              <a:rPr lang="en-US" dirty="0">
                <a:hlinkClick r:id="rId2"/>
              </a:rPr>
            </a:b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8014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f5de71f-f520-4e13-ba77-1b82144a52e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</TotalTime>
  <Words>369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Multigen Challenges </vt:lpstr>
      <vt:lpstr>             1.   Work-life Integration (Balance)</vt:lpstr>
      <vt:lpstr>                 2.Technology </vt:lpstr>
      <vt:lpstr>3. Continuous  Learning </vt:lpstr>
      <vt:lpstr>           4. FEEDBACK AND RECOGNITION </vt:lpstr>
      <vt:lpstr>                     5. Team Interaction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Multigen Challenges</dc:title>
  <dc:creator>student</dc:creator>
  <cp:lastModifiedBy>student</cp:lastModifiedBy>
  <cp:revision>26</cp:revision>
  <dcterms:created xsi:type="dcterms:W3CDTF">2023-03-22T10:05:42Z</dcterms:created>
  <dcterms:modified xsi:type="dcterms:W3CDTF">2023-03-22T11:19:35Z</dcterms:modified>
</cp:coreProperties>
</file>