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304" r:id="rId4"/>
    <p:sldId id="305" r:id="rId5"/>
    <p:sldId id="307" r:id="rId6"/>
    <p:sldId id="306" r:id="rId7"/>
    <p:sldId id="297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16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526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525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304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09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927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 předmětu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sz="1800" b="1" dirty="0"/>
              <a:t>		</a:t>
            </a:r>
            <a:r>
              <a:rPr lang="cs-CZ" sz="1800" b="1" i="1" dirty="0"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1800" b="1" i="1" dirty="0" err="1"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1800" b="1" i="1" dirty="0">
                <a:latin typeface="Times New Roman" pitchFamily="18" charset="0"/>
                <a:cs typeface="Times New Roman" pitchFamily="18" charset="0"/>
              </a:rPr>
              <a:t>, 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800" i="1" dirty="0">
                <a:latin typeface="Times New Roman" pitchFamily="18" charset="0"/>
                <a:cs typeface="Times New Roman" pitchFamily="18" charset="0"/>
              </a:rPr>
              <a:t>B 303</a:t>
            </a: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e-mail: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800" i="1" dirty="0" err="1"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1800" i="1" dirty="0" err="1"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800" i="1" dirty="0" err="1"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cz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sz="1800" i="1" dirty="0">
                <a:latin typeface="Times New Roman" pitchFamily="18" charset="0"/>
                <a:cs typeface="Times New Roman" pitchFamily="18" charset="0"/>
              </a:rPr>
              <a:t>	středa 11:00 – 12:30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Organizační pokyny a informace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16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max. 40 bodů</a:t>
            </a: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		</a:t>
            </a: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16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4938" algn="l"/>
                <a:tab pos="4572000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Seminární práce                            max. 10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Výsledné hodnocení:		A	50 – 47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B	46 – 42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C	41 – 37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D	36 – 33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E	32 – 29 bodů</a:t>
            </a: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/>
              <a:t>Podmínky ukončení studia předmětu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2209259" y="962159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29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Vypracovat jeden z nabízených samostatných úkolů ze skript Management výkonnosti podniků: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38 Rozklad ukazatele EVA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40 Výpočet ukazatele CFROI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120 Využití metody ABC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122 Výpočet výrobní kapacity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130 Zvýšení podílu tržeb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2380769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seminární práce do šablony seminární práce.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Uvést zadání samostatného úkolu a řešení.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Odevzdání seminární práce do IS Odevzdávárny nejpozději do 16. 5. 2023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Seminární práce - náležitosti</a:t>
            </a:r>
          </a:p>
        </p:txBody>
      </p:sp>
    </p:spTree>
    <p:extLst>
      <p:ext uri="{BB962C8B-B14F-4D97-AF65-F5344CB8AC3E}">
        <p14:creationId xmlns:p14="http://schemas.microsoft.com/office/powerpoint/2010/main" val="1541295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Klíčové faktory stabilní konkurenceschopnosti a dlouhodobé výkonnosti podniku</a:t>
            </a:r>
          </a:p>
          <a:p>
            <a:pPr algn="just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měření a řízení podnikové výkonnosti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Obsahové zaměření metody řízení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Balanced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Scorecard</a:t>
            </a: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manažerského nástroje BSC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Měření podnikové strategie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cíle a měřítka finanční výkonnosti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Tradiční přístupy posuzování výkonnosti podniku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Zákaznická oblast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interních procesů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lidského kapitálu (potenciálu) organizace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Koncepty řízení podnikové výkonnosti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Obsahové zaměření předmětu</a:t>
            </a:r>
          </a:p>
        </p:txBody>
      </p:sp>
    </p:spTree>
    <p:extLst>
      <p:ext uri="{BB962C8B-B14F-4D97-AF65-F5344CB8AC3E}">
        <p14:creationId xmlns:p14="http://schemas.microsoft.com/office/powerpoint/2010/main" val="2044415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Obecný cíl: Maximalizace hodnoty firmy pro vlastníka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maximalizaci hodnoty firmy přispívá produkce v širším pojetí:</a:t>
            </a:r>
          </a:p>
          <a:p>
            <a:pPr lvl="1" algn="just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Dobře zvolený a optimálně vytvořený sortiment produktů a služeb</a:t>
            </a:r>
          </a:p>
          <a:p>
            <a:pPr lvl="1" algn="just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Nastavení vztahu s dodavateli a odběrateli, organizace distribuce</a:t>
            </a:r>
          </a:p>
          <a:p>
            <a:pPr lvl="1" algn="just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výroby – minimalizace nákladů (spotřebních, mzdových i zadrženého kapitálu) při výrobě za dodržení zákonných norem a v potřebné kvalitě a množství.</a:t>
            </a:r>
            <a:endParaRPr lang="cs-CZ" alt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707826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2849</TotalTime>
  <Words>234</Words>
  <Application>Microsoft Office PowerPoint</Application>
  <PresentationFormat>Předvádění na obrazovce (16:9)</PresentationFormat>
  <Paragraphs>61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SLU</vt:lpstr>
      <vt:lpstr>Podmínky absolvování předmětu  Management výkonnosti podniků</vt:lpstr>
      <vt:lpstr>Organizační pokyny a informace</vt:lpstr>
      <vt:lpstr>Podmínky ukončení studia předmětu</vt:lpstr>
      <vt:lpstr>Seminární práce</vt:lpstr>
      <vt:lpstr>Seminární práce - náležitosti</vt:lpstr>
      <vt:lpstr>Obsahové zaměření předmětu</vt:lpstr>
      <vt:lpstr>Úvod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Rylkova</cp:lastModifiedBy>
  <cp:revision>165</cp:revision>
  <dcterms:created xsi:type="dcterms:W3CDTF">2016-07-06T15:42:34Z</dcterms:created>
  <dcterms:modified xsi:type="dcterms:W3CDTF">2023-03-03T12:16:14Z</dcterms:modified>
</cp:coreProperties>
</file>