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7" r:id="rId9"/>
    <p:sldId id="263" r:id="rId10"/>
    <p:sldId id="308" r:id="rId11"/>
    <p:sldId id="309" r:id="rId12"/>
    <p:sldId id="310" r:id="rId13"/>
    <p:sldId id="311" r:id="rId14"/>
    <p:sldId id="312" r:id="rId15"/>
  </p:sldIdLst>
  <p:sldSz cx="9144000" cy="5143500" type="screen16x9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5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59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0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prostředí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b="1" dirty="0"/>
              <a:t>Vliv náboženství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1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/>
              <a:t>Vliv systému vzdělávání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13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Vliv estetiky a umění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7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Vliv hodnot a názorů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1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kniha&#10;&#10;Popis byl vytvořen automaticky">
            <a:extLst>
              <a:ext uri="{FF2B5EF4-FFF2-40B4-BE49-F238E27FC236}">
                <a16:creationId xmlns:a16="http://schemas.microsoft.com/office/drawing/2014/main" id="{DA613DCB-8499-4CF7-A4CC-3644C9050E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" b="350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prostředí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156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legislativní, Ekonomické, Socio-kulturní </a:t>
            </a:r>
            <a:r>
              <a:rPr 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Technologické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Politické, Ekonomické, Socio-kulturní, Technologické, Legislativní a Ekologické 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Sociokulturní, Technologické, Ekonomické, Ekologické a  Regulační faktory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PEST a její modifikace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8120" y="987574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– identita lidí, která vytváří vzor vztahů a chování ve společnosti.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se mění pomalu – ovlivňuje naše chování a vnímání, objektivně platné věci negujeme vůči subjektivním. 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i="1" dirty="0">
                <a:solidFill>
                  <a:srgbClr val="307871"/>
                </a:solidFill>
              </a:rPr>
              <a:t>Uznávané hodnoty, potřeby a přání, které jsou základem spotřebního chování, jsou svázány s kulturou, ve které jsme vyrostli a ve které žijeme. Vliv referenčních skupin, názorové vůdcovství, vztah k inovacím a nákupu nových produktů, to co příslušný produkt v určité zemi symbolizuje či jaké může vyvolávat pocity, je svázáno s příslušnou kulturou</a:t>
            </a:r>
            <a:r>
              <a:rPr lang="cs-CZ" sz="1800" dirty="0">
                <a:solidFill>
                  <a:srgbClr val="307871"/>
                </a:solidFill>
              </a:rPr>
              <a:t>.“ (Světlík, 2003, s. 111)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Sociálně-kulturní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Rysy kultury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Sub-kultura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b="1" dirty="0"/>
              <a:t>Globalizace vs. etnocentrismus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42523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Jazyk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Náboženství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Vzdělání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Estetika a umění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Hodnoty a názory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/>
              <a:t>Socio</a:t>
            </a:r>
            <a:r>
              <a:rPr lang="cs-CZ" b="1" dirty="0"/>
              <a:t>-kulturní faktory ovlivňující marketing v zahraničí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Jazykové rozdíly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9788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aa9d03e-17f3-4dd7-8c52-c25ebf6a5412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229</Words>
  <Application>Microsoft Office PowerPoint</Application>
  <PresentationFormat>Předvádění na obrazovce (16:9)</PresentationFormat>
  <Paragraphs>57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Mezinárodní marketing  Socio-kulturní prostředí</vt:lpstr>
      <vt:lpstr>Obsah semináře</vt:lpstr>
      <vt:lpstr>PEST a její modifikace</vt:lpstr>
      <vt:lpstr>Sociálně-kulturní prostředí</vt:lpstr>
      <vt:lpstr>Rysy kultury</vt:lpstr>
      <vt:lpstr>Sub-kultura</vt:lpstr>
      <vt:lpstr>Globalizace vs. etnocentrismus</vt:lpstr>
      <vt:lpstr>Socio-kulturní faktory ovlivňující marketing v zahraničí</vt:lpstr>
      <vt:lpstr>Jazykové rozdíly</vt:lpstr>
      <vt:lpstr>Vliv náboženství na marketing</vt:lpstr>
      <vt:lpstr>Vliv systému vzdělávání na marketing</vt:lpstr>
      <vt:lpstr>Vliv estetiky a umění na marketing</vt:lpstr>
      <vt:lpstr>Vliv hodnot a názorů na marketing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51</cp:revision>
  <dcterms:created xsi:type="dcterms:W3CDTF">2016-07-06T15:42:34Z</dcterms:created>
  <dcterms:modified xsi:type="dcterms:W3CDTF">2023-03-06T11:04:21Z</dcterms:modified>
</cp:coreProperties>
</file>