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04" r:id="rId4"/>
    <p:sldId id="305" r:id="rId5"/>
    <p:sldId id="307" r:id="rId6"/>
    <p:sldId id="306" r:id="rId7"/>
    <p:sldId id="297" r:id="rId8"/>
  </p:sldIdLst>
  <p:sldSz cx="9144000" cy="5143500" type="screen16x9"/>
  <p:notesSz cx="6669088" cy="9928225"/>
  <p:custDataLst>
    <p:tags r:id="rId1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71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20CF4-FDC5-4272-AD1D-2B0E991C5342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8BC8E-EA37-45B4-B800-E87CA6F85E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04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526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2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304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99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92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absolvování předmětu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1800" b="1" dirty="0"/>
              <a:t>		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Ing. Žaneta </a:t>
            </a:r>
            <a:r>
              <a:rPr lang="cs-CZ" sz="1800" b="1" i="1" dirty="0" err="1">
                <a:latin typeface="Times New Roman" pitchFamily="18" charset="0"/>
                <a:cs typeface="Times New Roman" pitchFamily="18" charset="0"/>
              </a:rPr>
              <a:t>Rylková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, Ph.D.</a:t>
            </a:r>
          </a:p>
          <a:p>
            <a:pPr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kancelář: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B 303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rylkova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800" i="1" dirty="0" err="1"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cz</a:t>
            </a:r>
            <a:endParaRPr lang="cs-CZ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Konzultační hodiny: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	středa 11:00 – 12:30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608512" cy="507703"/>
          </a:xfrm>
        </p:spPr>
        <p:txBody>
          <a:bodyPr/>
          <a:lstStyle/>
          <a:p>
            <a:r>
              <a:rPr lang="cs-CZ" dirty="0"/>
              <a:t>Organizační pokyny a informace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Ekonomické problémy</a:t>
            </a:r>
            <a:endParaRPr lang="cs-CZ" sz="16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	max. 40 bodů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Teoretické principy 		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tabLst>
                <a:tab pos="358775" algn="l"/>
                <a:tab pos="3949700" algn="l"/>
              </a:tabLst>
            </a:pPr>
            <a:endParaRPr lang="cs-CZ" sz="16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452438" algn="l"/>
                <a:tab pos="3944938" algn="l"/>
                <a:tab pos="4572000" algn="l"/>
              </a:tabLst>
            </a:pPr>
            <a:r>
              <a:rPr lang="cs-CZ" sz="16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Seminární práce                            max. 10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endParaRPr lang="cs-CZ" sz="80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Výsledné hodnocení:		A	50 – 47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B	46 – 42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C	41 – 37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D	36 – 33 bodů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200000"/>
              <a:buNone/>
              <a:tabLst>
                <a:tab pos="452438" algn="l"/>
                <a:tab pos="3949700" algn="l"/>
                <a:tab pos="4572000" algn="l"/>
              </a:tabLst>
            </a:pPr>
            <a:r>
              <a:rPr lang="cs-CZ" sz="180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			E	32 – 29 bodů</a:t>
            </a: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dirty="0"/>
              <a:t>Podmínky ukončení studia předmětu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2209259" y="962159"/>
            <a:ext cx="288032" cy="1368151"/>
          </a:xfrm>
          <a:prstGeom prst="rightBrace">
            <a:avLst>
              <a:gd name="adj1" fmla="val 47607"/>
              <a:gd name="adj2" fmla="val 50595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296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Vypracovat jeden z nabízených samostatných úkolů ze skript Management výkonnosti podniků: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38 Rozklad ukazatele EVA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40 Výpočet ukazatele CFROI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120 Využití metody ABC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122 Výpočet výrobní kapacity</a:t>
            </a:r>
          </a:p>
          <a:p>
            <a:pPr lvl="1"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Str. 130 Zvýšení podílu tržeb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76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Vypracování seminární práce do šablony seminární práce.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Uvést zadání samostatného úkolu a řešení.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do IS Odevzdávárny nejpozději do 16. 5. 2023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Seminární práce - náležitosti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295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Klíčové faktory stabilní konkurenceschopnosti a dlouhodobé výkonnosti podniku</a:t>
            </a:r>
          </a:p>
          <a:p>
            <a:pPr algn="just"/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měření a řízení podnikové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metody řízení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cs-CZ" alt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manažerského nástroje BSC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Měření podnikové strategie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Finanční cíle a měřítka finanční výkonnosti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Tradiční přístupy posuzování výkonnosti podniku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oblast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interních procesů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lidského kapitálu (potenciálu) organizace</a:t>
            </a:r>
          </a:p>
          <a:p>
            <a:pPr algn="just"/>
            <a:r>
              <a:rPr lang="cs-CZ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Koncepty řízení podnikové výkonnosti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Obsahové zaměření předmětu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41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 cíl: Maximalizace hodnoty firmy pro vlastníka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maximalizaci hodnoty firmy přispívá produkce v širším pojetí: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Dobře zvolený a optimálně vytvořený sortiment produktů a služeb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vztahu s dodavateli a odběrateli, organizace distribuce</a:t>
            </a:r>
          </a:p>
          <a:p>
            <a:pPr lvl="1" algn="just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 výroby – minimalizace nákladů (spotřebních, mzdových i zadrženého kapitálu) při výrobě za dodržení zákonných norem a v potřebné kvalitě a množství.</a:t>
            </a:r>
            <a:endParaRPr lang="cs-CZ" altLang="cs-CZ" sz="1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2024d3e-d2ea-49aa-9620-3b905e5d011c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2841</TotalTime>
  <Words>349</Words>
  <Application>Microsoft Office PowerPoint</Application>
  <PresentationFormat>Předvádění na obrazovce (16:9)</PresentationFormat>
  <Paragraphs>67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Podmínky absolvování předmětu  Management výkonnosti podniků</vt:lpstr>
      <vt:lpstr>Organizační pokyny a informace</vt:lpstr>
      <vt:lpstr>Podmínky ukončení studia předmětu</vt:lpstr>
      <vt:lpstr>Seminární práce</vt:lpstr>
      <vt:lpstr>Seminární práce - náležitosti</vt:lpstr>
      <vt:lpstr>Obsahové zaměření předmětu</vt:lpstr>
      <vt:lpstr>Úvod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150</cp:revision>
  <cp:lastPrinted>2023-02-15T12:10:16Z</cp:lastPrinted>
  <dcterms:created xsi:type="dcterms:W3CDTF">2016-07-06T15:42:34Z</dcterms:created>
  <dcterms:modified xsi:type="dcterms:W3CDTF">2023-02-21T11:12:24Z</dcterms:modified>
</cp:coreProperties>
</file>