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47" r:id="rId15"/>
    <p:sldId id="336" r:id="rId16"/>
    <p:sldId id="337" r:id="rId17"/>
    <p:sldId id="338" r:id="rId18"/>
    <p:sldId id="346" r:id="rId19"/>
    <p:sldId id="344" r:id="rId20"/>
    <p:sldId id="339" r:id="rId21"/>
    <p:sldId id="340" r:id="rId22"/>
    <p:sldId id="348" r:id="rId23"/>
    <p:sldId id="341" r:id="rId24"/>
    <p:sldId id="342" r:id="rId25"/>
    <p:sldId id="343" r:id="rId26"/>
    <p:sldId id="345"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45689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Globální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endParaRPr lang="cs-CZ" sz="1800" dirty="0" smtClean="0"/>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215173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endParaRPr lang="cs-CZ" sz="1700" dirty="0" smtClean="0"/>
          </a:p>
          <a:p>
            <a:pPr algn="just"/>
            <a:r>
              <a:rPr lang="cs-CZ" sz="1700" dirty="0" smtClean="0"/>
              <a:t>Kulturní </a:t>
            </a:r>
            <a:r>
              <a:rPr lang="cs-CZ" sz="1700" dirty="0"/>
              <a:t>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smtClean="0"/>
              <a:t>Demorgona</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525952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endParaRPr lang="cs-CZ" sz="2000" dirty="0" smtClean="0"/>
          </a:p>
          <a:p>
            <a:pPr algn="just"/>
            <a:r>
              <a:rPr lang="cs-CZ" sz="2000" dirty="0" smtClean="0"/>
              <a:t>Přírodní </a:t>
            </a:r>
            <a:r>
              <a:rPr lang="cs-CZ" sz="2000" dirty="0"/>
              <a:t>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endParaRPr lang="cs-CZ" sz="2000" dirty="0" smtClean="0"/>
          </a:p>
          <a:p>
            <a:pPr algn="just"/>
            <a:r>
              <a:rPr lang="cs-CZ" sz="2000" dirty="0" smtClean="0"/>
              <a:t>Dochází </a:t>
            </a:r>
            <a:r>
              <a:rPr lang="cs-CZ" sz="2000" dirty="0"/>
              <a:t>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387338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endParaRPr lang="cs-CZ" sz="2000" dirty="0" smtClean="0"/>
          </a:p>
          <a:p>
            <a:pPr algn="just"/>
            <a:r>
              <a:rPr lang="cs-CZ" sz="2000" dirty="0" smtClean="0"/>
              <a:t>Odstraňování </a:t>
            </a:r>
            <a:r>
              <a:rPr lang="cs-CZ" sz="2000" dirty="0"/>
              <a:t>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a:t>
            </a:r>
            <a:r>
              <a:rPr lang="cs-CZ" sz="2000" dirty="0" smtClean="0"/>
              <a:t>WTO.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842236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3383146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a:t>
            </a:r>
            <a:r>
              <a:rPr lang="cs-CZ" sz="1800" dirty="0" smtClean="0"/>
              <a:t>globalizaci </a:t>
            </a:r>
            <a:r>
              <a:rPr lang="cs-CZ" sz="1800" dirty="0"/>
              <a:t>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r>
              <a:rPr lang="cs-CZ" sz="1800" dirty="0" smtClean="0"/>
              <a:t>.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032687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endParaRPr lang="cs-CZ" sz="2000" dirty="0" smtClean="0"/>
          </a:p>
          <a:p>
            <a:pPr algn="just"/>
            <a:r>
              <a:rPr lang="cs-CZ" sz="2000" dirty="0" smtClean="0"/>
              <a:t>Základními </a:t>
            </a:r>
            <a:r>
              <a:rPr lang="cs-CZ" sz="2000" dirty="0"/>
              <a:t>prvky globalizace je volný pohyb zboží, služeb, kapitálu, pracovních sil a transfer technologie. </a:t>
            </a:r>
            <a:endParaRPr lang="cs-CZ" sz="2000" dirty="0" smtClean="0"/>
          </a:p>
          <a:p>
            <a:pPr algn="just"/>
            <a:r>
              <a:rPr lang="cs-CZ" sz="2000" dirty="0" smtClean="0"/>
              <a:t>Tempo </a:t>
            </a:r>
            <a:r>
              <a:rPr lang="cs-CZ" sz="2000" dirty="0"/>
              <a:t>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596626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a:t>
            </a:r>
            <a:r>
              <a:rPr lang="cs-CZ" sz="1800" dirty="0" smtClean="0"/>
              <a:t>modernizací. </a:t>
            </a:r>
            <a:r>
              <a:rPr lang="cs-CZ" sz="1800" dirty="0"/>
              <a:t>Technologie, které vznikly v posledních desetiletích na půdě euroatlantické civilizace, hrají v globálním vývoji významnou, a někdy i vedoucí úlohu. </a:t>
            </a:r>
            <a:r>
              <a:rPr lang="cs-CZ" sz="1800" dirty="0" smtClean="0"/>
              <a:t>To </a:t>
            </a:r>
            <a:r>
              <a:rPr lang="cs-CZ" sz="1800" dirty="0"/>
              <a:t>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endParaRPr lang="cs-CZ" sz="1800" dirty="0" smtClean="0"/>
          </a:p>
          <a:p>
            <a:pPr algn="just"/>
            <a:r>
              <a:rPr lang="cs-CZ" sz="1800" dirty="0" smtClean="0"/>
              <a:t>Proces </a:t>
            </a:r>
            <a:r>
              <a:rPr lang="cs-CZ" sz="1800" dirty="0"/>
              <a:t>penetrace </a:t>
            </a:r>
            <a:r>
              <a:rPr lang="cs-CZ" sz="1800" dirty="0" smtClean="0"/>
              <a:t>globalizace </a:t>
            </a:r>
            <a:r>
              <a:rPr lang="cs-CZ" sz="1800" dirty="0"/>
              <a:t>v jejích charakteristických rysech probíhá v jednotlivých zemích rozdílným tempem a to jejich postavení ve světové ekonomice diferencuje</a:t>
            </a:r>
            <a:r>
              <a:rPr lang="cs-CZ" sz="1800" dirty="0" smtClean="0"/>
              <a:t>.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a:t>
            </a:r>
            <a:r>
              <a:rPr lang="cs-CZ" sz="1800" dirty="0" smtClean="0"/>
              <a:t>zeměmi.</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326328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757315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Globalizace jako proces, který se v dějinách lidstva začíná zřetelně prosazovat přibližně na přelomu 18. a 19. století, prošel třemi vývojovými fázemi.</a:t>
            </a:r>
          </a:p>
          <a:p>
            <a:pPr algn="just"/>
            <a:r>
              <a:rPr lang="cs-CZ" sz="1800" b="1" dirty="0" smtClean="0"/>
              <a:t>První fáze globalizace</a:t>
            </a:r>
            <a:r>
              <a:rPr lang="cs-CZ" sz="1800" dirty="0" smtClean="0"/>
              <a:t>, která proběhla v letech 1870 – 1914, přinesla významný růst toku zboží, kapitálu a pracovních sil, který byl umožněn redukcí obchodních bariér a nově získanými výhodami v dopravě.</a:t>
            </a:r>
          </a:p>
          <a:p>
            <a:pPr algn="just"/>
            <a:r>
              <a:rPr lang="cs-CZ" sz="1800" b="1" dirty="0" smtClean="0"/>
              <a:t>Druhá fáze globalizace </a:t>
            </a:r>
            <a:r>
              <a:rPr lang="cs-CZ" sz="1800" dirty="0" smtClean="0"/>
              <a:t>je datována do let 1950 – 1980, kdy došlo k obnovení obchodních vztahů utlumených světovou hospodářskou krizí a druhou světovou válkou.</a:t>
            </a:r>
          </a:p>
          <a:p>
            <a:pPr algn="just"/>
            <a:r>
              <a:rPr lang="cs-CZ" sz="1800" b="1" dirty="0" smtClean="0"/>
              <a:t>Třetí fáze globalizace </a:t>
            </a:r>
            <a:r>
              <a:rPr lang="cs-CZ" sz="1800" dirty="0" smtClean="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smtClean="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1102983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smtClean="0"/>
              <a:t>Proto </a:t>
            </a:r>
            <a:r>
              <a:rPr lang="cs-CZ" sz="2000" dirty="0"/>
              <a:t>v této souvislosti hovoříme o globálním podnikatelském prostředí. </a:t>
            </a:r>
            <a:endParaRPr lang="cs-CZ" sz="2000" dirty="0" smtClean="0"/>
          </a:p>
          <a:p>
            <a:pPr algn="just"/>
            <a:r>
              <a:rPr lang="cs-CZ" sz="2000" dirty="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927932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3157171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a:t>
            </a:r>
            <a:r>
              <a:rPr lang="cs-CZ" sz="2000" dirty="0" smtClean="0"/>
              <a:t>skupiny:</a:t>
            </a:r>
            <a:endParaRPr lang="cs-CZ" sz="2000" dirty="0"/>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3519985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smtClean="0"/>
              <a:t>Globální </a:t>
            </a:r>
            <a:r>
              <a:rPr lang="cs-CZ" sz="2000" b="1" dirty="0"/>
              <a:t>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r>
              <a:rPr lang="cs-CZ" sz="2000" dirty="0" smtClean="0"/>
              <a:t>.</a:t>
            </a:r>
          </a:p>
          <a:p>
            <a:pPr algn="just"/>
            <a:endParaRPr lang="cs-CZ" sz="2000" dirty="0" smtClean="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407904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Bariéry globalizace</a:t>
            </a:r>
            <a:endParaRPr lang="cs-CZ" dirty="0"/>
          </a:p>
        </p:txBody>
      </p:sp>
    </p:spTree>
    <p:extLst>
      <p:ext uri="{BB962C8B-B14F-4D97-AF65-F5344CB8AC3E}">
        <p14:creationId xmlns:p14="http://schemas.microsoft.com/office/powerpoint/2010/main" val="713376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a:t>
            </a:r>
            <a:r>
              <a:rPr lang="cs-CZ" sz="2000" dirty="0" smtClean="0"/>
              <a:t>modifikací </a:t>
            </a:r>
            <a:r>
              <a:rPr lang="cs-CZ" sz="2000" dirty="0"/>
              <a:t>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globálního prostředí</a:t>
            </a:r>
            <a:endParaRPr lang="cs-CZ" dirty="0"/>
          </a:p>
        </p:txBody>
      </p:sp>
    </p:spTree>
    <p:extLst>
      <p:ext uri="{BB962C8B-B14F-4D97-AF65-F5344CB8AC3E}">
        <p14:creationId xmlns:p14="http://schemas.microsoft.com/office/powerpoint/2010/main" val="49578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91131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endParaRPr lang="cs-CZ" sz="2000" dirty="0" smtClean="0"/>
          </a:p>
          <a:p>
            <a:pPr algn="just"/>
            <a:r>
              <a:rPr lang="cs-CZ" sz="2000" dirty="0" smtClean="0"/>
              <a:t>Pro </a:t>
            </a:r>
            <a:r>
              <a:rPr lang="cs-CZ" sz="2000" dirty="0"/>
              <a:t>ekonomické integrace hovoří jak ekonomické tak politické důvody. </a:t>
            </a:r>
            <a:endParaRPr lang="cs-CZ" sz="2000" dirty="0" smtClean="0"/>
          </a:p>
          <a:p>
            <a:pPr algn="just"/>
            <a:r>
              <a:rPr lang="cs-CZ" sz="2000" dirty="0" smtClean="0"/>
              <a:t>Jedním </a:t>
            </a:r>
            <a:r>
              <a:rPr lang="cs-CZ" sz="2000" dirty="0"/>
              <a:t>z hlavních ekonomických důvodů je efektivnější výroba produktů a zajištění ekonomického růstu země. </a:t>
            </a:r>
            <a:endParaRPr lang="cs-CZ" sz="2000" dirty="0" smtClean="0"/>
          </a:p>
          <a:p>
            <a:pPr algn="just"/>
            <a:r>
              <a:rPr lang="cs-CZ" sz="2000" dirty="0" smtClean="0"/>
              <a:t>Významným </a:t>
            </a:r>
            <a:r>
              <a:rPr lang="cs-CZ" sz="2000" dirty="0"/>
              <a:t>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534109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Mezi </a:t>
            </a:r>
            <a:r>
              <a:rPr lang="cs-CZ" sz="1800" dirty="0"/>
              <a:t>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4111751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1169425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endParaRPr lang="cs-CZ" sz="2000" dirty="0" smtClean="0"/>
          </a:p>
          <a:p>
            <a:pPr algn="just"/>
            <a:r>
              <a:rPr lang="cs-CZ" sz="2000" dirty="0" smtClean="0"/>
              <a:t>Instituce</a:t>
            </a:r>
            <a:r>
              <a:rPr lang="cs-CZ" sz="2000" dirty="0"/>
              <a:t>,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3395645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endParaRPr lang="cs-CZ" sz="2000" dirty="0" smtClean="0"/>
          </a:p>
          <a:p>
            <a:pPr algn="just"/>
            <a:r>
              <a:rPr lang="cs-CZ" sz="2000" dirty="0" smtClean="0"/>
              <a:t>Jedná </a:t>
            </a:r>
            <a:r>
              <a:rPr lang="cs-CZ" sz="2000" dirty="0"/>
              <a:t>se především o pravidla v oblasti produkce a prodeje zboží a služeb, realizaci přímých zahraničních investic nebo ochranu jednotlivých zemí před vnější konkurencí. </a:t>
            </a:r>
            <a:endParaRPr lang="cs-CZ" sz="2000" dirty="0" smtClean="0"/>
          </a:p>
          <a:p>
            <a:pPr algn="just"/>
            <a:r>
              <a:rPr lang="cs-CZ" sz="2000" dirty="0" smtClean="0"/>
              <a:t>Globální </a:t>
            </a:r>
            <a:r>
              <a:rPr lang="cs-CZ" sz="2000" dirty="0"/>
              <a:t>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04187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97663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2793</TotalTime>
  <Words>2670</Words>
  <Application>Microsoft Office PowerPoint</Application>
  <PresentationFormat>Předvádění na obrazovce (16:9)</PresentationFormat>
  <Paragraphs>125</Paragraphs>
  <Slides>26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Globální podnikatelské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189</cp:revision>
  <dcterms:created xsi:type="dcterms:W3CDTF">2016-07-06T15:42:34Z</dcterms:created>
  <dcterms:modified xsi:type="dcterms:W3CDTF">2023-02-27T09:58:22Z</dcterms:modified>
</cp:coreProperties>
</file>