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76" r:id="rId2"/>
    <p:sldId id="405" r:id="rId3"/>
    <p:sldId id="406" r:id="rId4"/>
    <p:sldId id="407" r:id="rId5"/>
    <p:sldId id="408" r:id="rId6"/>
    <p:sldId id="409" r:id="rId7"/>
    <p:sldId id="410" r:id="rId8"/>
    <p:sldId id="411" r:id="rId9"/>
    <p:sldId id="412" r:id="rId10"/>
    <p:sldId id="413" r:id="rId11"/>
    <p:sldId id="414" r:id="rId12"/>
    <p:sldId id="415" r:id="rId13"/>
    <p:sldId id="416" r:id="rId14"/>
    <p:sldId id="417" r:id="rId15"/>
    <p:sldId id="418" r:id="rId16"/>
    <p:sldId id="419" r:id="rId17"/>
    <p:sldId id="420" r:id="rId18"/>
    <p:sldId id="421" r:id="rId19"/>
    <p:sldId id="422" r:id="rId20"/>
    <p:sldId id="423" r:id="rId21"/>
    <p:sldId id="424" r:id="rId22"/>
    <p:sldId id="425" r:id="rId23"/>
    <p:sldId id="426" r:id="rId24"/>
    <p:sldId id="427" r:id="rId25"/>
    <p:sldId id="428" r:id="rId26"/>
    <p:sldId id="429" r:id="rId27"/>
    <p:sldId id="430" r:id="rId28"/>
    <p:sldId id="431" r:id="rId29"/>
    <p:sldId id="432" r:id="rId30"/>
  </p:sldIdLst>
  <p:sldSz cx="9144000" cy="5143500" type="screen16x9"/>
  <p:notesSz cx="6858000" cy="9144000"/>
  <p:custDataLst>
    <p:tags r:id="rId32"/>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p:cViewPr varScale="1">
        <p:scale>
          <a:sx n="81" d="100"/>
          <a:sy n="81" d="100"/>
        </p:scale>
        <p:origin x="80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06.03.2023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a:t>
            </a:r>
            <a:r>
              <a:rPr lang="cs-CZ" sz="1400" dirty="0" smtClean="0">
                <a:solidFill>
                  <a:schemeClr val="bg1"/>
                </a:solidFill>
                <a:latin typeface="Times New Roman" panose="02020603050405020304" pitchFamily="18" charset="0"/>
                <a:cs typeface="Times New Roman" panose="02020603050405020304" pitchFamily="18" charset="0"/>
              </a:rPr>
              <a:t>. přednáška</a:t>
            </a: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Tržní </a:t>
            </a:r>
            <a:r>
              <a:rPr lang="cs-CZ" sz="1400" dirty="0">
                <a:solidFill>
                  <a:schemeClr val="bg1"/>
                </a:solidFill>
                <a:latin typeface="Times New Roman" panose="02020603050405020304" pitchFamily="18" charset="0"/>
                <a:cs typeface="Times New Roman" panose="02020603050405020304" pitchFamily="18" charset="0"/>
              </a:rPr>
              <a:t>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3791100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509126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653157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22611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833714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537558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158492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67120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95951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443525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385536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3194152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837294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2397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876497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20792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3672522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927441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3498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39863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03956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428828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263392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48425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377014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4258063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212862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318078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7337671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b1f39cf-b4ee-4ee4-961f-c292549ad589"/>
</p:tagLst>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2793</TotalTime>
  <Words>3035</Words>
  <Application>Microsoft Office PowerPoint</Application>
  <PresentationFormat>Předvádění na obrazovce (16:9)</PresentationFormat>
  <Paragraphs>175</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Enriqueta</vt:lpstr>
      <vt:lpstr>Times New Roman</vt:lpstr>
      <vt:lpstr>SLU</vt:lpstr>
      <vt:lpstr>Externí podnikatelské 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167</cp:revision>
  <dcterms:created xsi:type="dcterms:W3CDTF">2016-07-06T15:42:34Z</dcterms:created>
  <dcterms:modified xsi:type="dcterms:W3CDTF">2023-03-06T17:15:09Z</dcterms:modified>
</cp:coreProperties>
</file>