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256" r:id="rId2"/>
    <p:sldId id="269" r:id="rId3"/>
    <p:sldId id="351" r:id="rId4"/>
    <p:sldId id="273" r:id="rId5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721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366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077072"/>
            <a:ext cx="7772400" cy="151216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chemeClr val="bg2"/>
                </a:solidFill>
              </a:rPr>
              <a:t>Reflexe přednášky - RANDSTAD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chemeClr val="bg2"/>
                </a:solidFill>
              </a:rPr>
              <a:t>Nábor a výběr pracovníků.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10. seminář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Obsah semináře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Prezentace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Reflexe přednášky Nábor a výběr zaměstnanců a činnost personální agentury.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9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42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Přednáška - RANDSTAD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71792" cy="4886507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VEVOX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Co Vás na přednášce zaujalo?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Výhody a nevýhody outsourcingu personálních činností.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Metody náboru a výběru.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96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6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7661</TotalTime>
  <Words>112</Words>
  <Application>Microsoft Office PowerPoint</Application>
  <PresentationFormat>Předvádění na obrazovce (4:3)</PresentationFormat>
  <Paragraphs>21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Vzletný</vt:lpstr>
      <vt:lpstr>Prezentace aplikace PowerPoint</vt:lpstr>
      <vt:lpstr>Obsah semináře</vt:lpstr>
      <vt:lpstr>Přednáška - RANDSTAD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mar0076</cp:lastModifiedBy>
  <cp:revision>257</cp:revision>
  <cp:lastPrinted>1601-01-01T00:00:00Z</cp:lastPrinted>
  <dcterms:created xsi:type="dcterms:W3CDTF">2005-09-23T13:42:26Z</dcterms:created>
  <dcterms:modified xsi:type="dcterms:W3CDTF">2023-04-25T02:37:44Z</dcterms:modified>
</cp:coreProperties>
</file>