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69" r:id="rId3"/>
    <p:sldId id="351" r:id="rId4"/>
    <p:sldId id="356" r:id="rId5"/>
    <p:sldId id="358" r:id="rId6"/>
    <p:sldId id="357" r:id="rId7"/>
    <p:sldId id="273" r:id="rId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11.04.2023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721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366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510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77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60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77073"/>
            <a:ext cx="7772400" cy="72008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500" b="1" i="1" dirty="0">
              <a:solidFill>
                <a:schemeClr val="bg2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500" b="1" i="1" dirty="0">
              <a:solidFill>
                <a:schemeClr val="bg2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4000" b="1" i="1" dirty="0">
                <a:solidFill>
                  <a:schemeClr val="bg2"/>
                </a:solidFill>
              </a:rPr>
              <a:t>	</a:t>
            </a:r>
            <a:r>
              <a:rPr lang="cs-CZ" b="1" dirty="0">
                <a:solidFill>
                  <a:schemeClr val="bg2"/>
                </a:solidFill>
              </a:rPr>
              <a:t>Výběr a přijímání pracovníků. Adaptační proces. Případová studie.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8. seminář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Výběr pracovníků, metody výběru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Přijímání pracovníků, adaptační proces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Případová studie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Vzdělávání a rozvoj pracovníků.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9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Výběr pracovníků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Nábor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Prostředky k oslovení zájemců – kritéria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Úloha rozpočtu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Komunikační strategie – firemní kultura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Fáze výběru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Informace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Přijímání zaměstnanců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Formální náležitosti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Povinnosti ukládané zákoníkem práce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Vnitřní pravidla a zvláštní předpisy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Pracovní smlouva – 3 povinné údaje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Adaptační proces – kdy začíná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Úloha tutora, mentora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Zkušební doba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5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9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42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45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5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48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Vzdělávání a rozvoj zaměstnanců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Kvalifikační předpoklady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Požadavky vyplývající z analýzy pracovního místa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Motivační charakter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Prohlubování a </a:t>
            </a:r>
            <a:r>
              <a:rPr lang="cs-CZ" sz="2800">
                <a:solidFill>
                  <a:schemeClr val="bg2"/>
                </a:solidFill>
              </a:rPr>
              <a:t>zvyšování kvalifikace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4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48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8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5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54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57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Případová studie – Start-up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1.	Připravte analýzu pracovního místa pro poptávanou profesi.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2.	Vyhodnoťte současný proces náboru zaměstnanců a určete oblasti, které je třeba zlepšit.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3.	Vypracujte návrhy náborových aktivit, které přilákají špičkové talenty. Navrhněte nabídku poptávané profese.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4.	Popište správně realizovaný proces přijímání zaměstnance na dané pozici.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5.	Načrtněte hlavní body adaptačního procesu a časovou osu jednotlivých částí.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6. 	Jaké aktivity v rámci rozvoje zaměstnance byste navrhli tak, aby to mělo motivační charakter i také pro případné zájemce o danou profesi?</a:t>
            </a:r>
          </a:p>
          <a:p>
            <a:pPr marL="0" indent="0" algn="just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39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7583</TotalTime>
  <Words>311</Words>
  <Application>Microsoft Office PowerPoint</Application>
  <PresentationFormat>Předvádění na obrazovce (4:3)</PresentationFormat>
  <Paragraphs>57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Vzletný</vt:lpstr>
      <vt:lpstr>Prezentace aplikace PowerPoint</vt:lpstr>
      <vt:lpstr>Obsah semináře</vt:lpstr>
      <vt:lpstr>Výběr pracovníků</vt:lpstr>
      <vt:lpstr>Přijímání zaměstnanců</vt:lpstr>
      <vt:lpstr>Vzdělávání a rozvoj zaměstnanců</vt:lpstr>
      <vt:lpstr>Případová studie – Start-up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mar0076</cp:lastModifiedBy>
  <cp:revision>253</cp:revision>
  <cp:lastPrinted>1601-01-01T00:00:00Z</cp:lastPrinted>
  <dcterms:created xsi:type="dcterms:W3CDTF">2005-09-23T13:42:26Z</dcterms:created>
  <dcterms:modified xsi:type="dcterms:W3CDTF">2023-04-11T05:39:38Z</dcterms:modified>
</cp:coreProperties>
</file>