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69" r:id="rId3"/>
    <p:sldId id="349" r:id="rId4"/>
    <p:sldId id="350" r:id="rId5"/>
    <p:sldId id="352" r:id="rId6"/>
    <p:sldId id="353" r:id="rId7"/>
    <p:sldId id="351" r:id="rId8"/>
    <p:sldId id="354" r:id="rId9"/>
    <p:sldId id="355" r:id="rId10"/>
    <p:sldId id="356" r:id="rId11"/>
    <p:sldId id="357" r:id="rId12"/>
    <p:sldId id="348" r:id="rId13"/>
    <p:sldId id="338" r:id="rId14"/>
    <p:sldId id="358" r:id="rId15"/>
    <p:sldId id="273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814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005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6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9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569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728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66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347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669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1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insider.com/best-company-culture-companies-comparably-2022-12#23-sps-commerce-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Firemní kultura. 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3.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 čemu je dobrá firemní kultura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Motivace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Bezpečí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Inovace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Zvýšení efektivity 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Snížení fluktuace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Úspěch firmy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5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990656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Krajní přístupy k realizace firemní kultury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právní, organizační, ekonomické a sociální normy či předpisy. Jde o jistou institucionalizaci firemní kultury ve smyslu určité standardizace. Tento přístup je značně pragmatický.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svébytná kultura. Firemní kultura nemá žádnou oporu v předpisech a směrnicích, nicméně je u většiny pracovníků silně zažita a zakořeněna. Silná identifikace, loajalita. Osobnost leadera.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Jaké jsou výhody / nevýhody obou přístupů?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Který je optimální?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Leadership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Leader jako nositel firemní kultury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Faktor změny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Autentický leader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Důsledky selhání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TOP firemní kultura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https://www.businessinsider.com/best-company-culture-companies-comparably-2022-12#23-sps-commerce-3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– případová studie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Jak úspěšně provést velkou změnu: opět Microsoft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1. Co je základ pro změnu kultury? Popište principy?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2. Zkuste pojmenovat symboly, hrdiny, rituály a hodnoty, které by měly tvořit základ takové firemní kultury?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3. Popište hlavní kroky v procesu změny kultury?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4. Jaké jsou stěžejní metody pro práci s lidmi v MS?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5. Co je pro Vás inspirativní na teorii růstového nastavení mysli?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5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Firemní kultura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co si pod tím představujete?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co to je?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jaké má atributy, složky, prvky?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jaké jsou typy organizací a jak souvisí s firemní kulturou?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jak s ní souvisí styly řízení?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Firemní kultura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souvisí se vším, co organizace dělá, ovlivňuje způsob, jakým se lidé chovají.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ovlivňuje vytváření a uskutečňování programů rozvoje, politik, postupů.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sdílený systém významů důležitých pro komunikaci a vzájemné pochopení.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6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Firemní kultura – hodnoty a normy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Hodnoty = co je v organizaci důležité.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Normy =  nepsaná pravidla chování.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Různé způsoby, jak se tvoří: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lídři (stávají se z nich vzory)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kritické případy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potřeba udržovat efektivní pracovní vztahy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prostředí organizace</a:t>
            </a:r>
          </a:p>
          <a:p>
            <a:pPr marL="514350" indent="-514350" algn="just">
              <a:buFont typeface="+mj-lt"/>
              <a:buAutoNum type="arabicPeriod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75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Firemní kultura – hodnoty a normy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Hodnoty v různých oblastech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péče o zaměstnance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schopnosti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konkurenceschopnost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služby zákazníkům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inovace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výkon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kvalita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týmová práce…</a:t>
            </a:r>
          </a:p>
          <a:p>
            <a:pPr marL="514350" indent="-514350" algn="just">
              <a:buFont typeface="+mj-lt"/>
              <a:buAutoNum type="arabicPeriod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8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9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42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45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6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Firemní kultura – hodnoty a normy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Normy = „pravidla hry“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vztahy v týmu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role postavení ve firmě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chemeClr val="bg2"/>
                </a:solidFill>
              </a:rPr>
              <a:t>amibice</a:t>
            </a:r>
            <a:endParaRPr lang="cs-CZ" sz="24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výkon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moc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politika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loajalita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hněv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přístupnost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formalita</a:t>
            </a:r>
          </a:p>
          <a:p>
            <a:pPr marL="514350" indent="-514350" algn="just">
              <a:buFont typeface="+mj-lt"/>
              <a:buAutoNum type="arabicPeriod"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48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5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5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7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5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4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94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7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3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69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92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72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64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750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Firemní kultura - artefakty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lidé vidí, slyší a cítí a co jim umožní pochopit kulturu organizace.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Příklady: pracovní prostředí, tón, způsob sdělení…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Firemní kultura – styl řízení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charismatický x necharismatický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autokratický x demokratický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kontrolující x podporující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transakční x transformační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9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Prvky firemní kultury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Při budování firemní kultury stavíme na čtyřech prvcích − symbolech, hrdinech, rituálech a hodnotách. 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chemeClr val="bg2"/>
                </a:solidFill>
              </a:rPr>
              <a:t>Symboly podniku </a:t>
            </a:r>
            <a:r>
              <a:rPr lang="cs-CZ" sz="2000" dirty="0">
                <a:solidFill>
                  <a:schemeClr val="bg2"/>
                </a:solidFill>
              </a:rPr>
              <a:t>- zkratky, slang, způsob oblékání, symboly postavení, které jsou známé jen členům této organizace. 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chemeClr val="bg2"/>
                </a:solidFill>
              </a:rPr>
              <a:t>Hrdinové</a:t>
            </a:r>
            <a:r>
              <a:rPr lang="cs-CZ" sz="2000" dirty="0">
                <a:solidFill>
                  <a:schemeClr val="bg2"/>
                </a:solidFill>
              </a:rPr>
              <a:t> - skuteční, popř. imaginární lidé, kteří slouží jako model ideálního chování a jako nositelé tradice. Slouží jako vzor ideálního zaměstnance či manažera (často jsou jimi zakladatelé společnosti). 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chemeClr val="bg2"/>
                </a:solidFill>
              </a:rPr>
              <a:t>Rituály -</a:t>
            </a:r>
            <a:r>
              <a:rPr lang="cs-CZ" sz="2000" dirty="0">
                <a:solidFill>
                  <a:schemeClr val="bg2"/>
                </a:solidFill>
              </a:rPr>
              <a:t> činnosti a projevy, neformální aktivity (oslavy), formální schůze, psaní zpráv, plánování, informační a kontrolní systémy.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chemeClr val="bg2"/>
                </a:solidFill>
              </a:rPr>
              <a:t>Hodnoty</a:t>
            </a:r>
            <a:r>
              <a:rPr lang="cs-CZ" sz="2000" dirty="0">
                <a:solidFill>
                  <a:schemeClr val="bg2"/>
                </a:solidFill>
              </a:rPr>
              <a:t> - nejhlubší úroveň firemní kultury. Hodnoty se promítají do pracovní morálky, sounáležitosti pracovníků s firmou i do celkové orientace firmy.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7181</TotalTime>
  <Words>771</Words>
  <Application>Microsoft Office PowerPoint</Application>
  <PresentationFormat>Předvádění na obrazovce (4:3)</PresentationFormat>
  <Paragraphs>116</Paragraphs>
  <Slides>15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Firemní kultura</vt:lpstr>
      <vt:lpstr>Firemní kultura – hodnoty a normy</vt:lpstr>
      <vt:lpstr>Firemní kultura – hodnoty a normy</vt:lpstr>
      <vt:lpstr>Firemní kultura – hodnoty a normy</vt:lpstr>
      <vt:lpstr>Firemní kultura - artefakty</vt:lpstr>
      <vt:lpstr>Firemní kultura – styl řízení</vt:lpstr>
      <vt:lpstr>Prvky firemní kultury</vt:lpstr>
      <vt:lpstr>K čemu je dobrá firemní kultura</vt:lpstr>
      <vt:lpstr>Krajní přístupy k realizace firemní kultury</vt:lpstr>
      <vt:lpstr>Leadership</vt:lpstr>
      <vt:lpstr>TOP firemní kultura</vt:lpstr>
      <vt:lpstr>Úkol – případová studie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224</cp:revision>
  <cp:lastPrinted>1601-01-01T00:00:00Z</cp:lastPrinted>
  <dcterms:created xsi:type="dcterms:W3CDTF">2005-09-23T13:42:26Z</dcterms:created>
  <dcterms:modified xsi:type="dcterms:W3CDTF">2023-03-07T05:50:03Z</dcterms:modified>
</cp:coreProperties>
</file>