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92951"/>
          </a:xfrm>
        </p:spPr>
        <p:txBody>
          <a:bodyPr/>
          <a:lstStyle/>
          <a:p>
            <a:r>
              <a:rPr lang="cs-CZ" sz="4000" b="1"/>
              <a:t>CVABPECK EKONOMIKA CESTOVNÍHO </a:t>
            </a:r>
            <a:r>
              <a:rPr lang="cs-CZ" sz="4000" b="1" dirty="0"/>
              <a:t>RUCHU - Informace o předmětu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Semináře čtvrtek 12:15 – 13:00</a:t>
            </a:r>
          </a:p>
          <a:p>
            <a:r>
              <a:rPr lang="cs-CZ" dirty="0"/>
              <a:t>Mgr. Klára </a:t>
            </a:r>
            <a:r>
              <a:rPr lang="cs-CZ" dirty="0" err="1"/>
              <a:t>Václavínková</a:t>
            </a:r>
            <a:r>
              <a:rPr lang="cs-CZ" dirty="0"/>
              <a:t> </a:t>
            </a:r>
          </a:p>
          <a:p>
            <a:r>
              <a:rPr lang="cs-CZ" dirty="0"/>
              <a:t>Vyhlídka VB - 127</a:t>
            </a:r>
          </a:p>
        </p:txBody>
      </p:sp>
    </p:spTree>
    <p:extLst>
      <p:ext uri="{BB962C8B-B14F-4D97-AF65-F5344CB8AC3E}">
        <p14:creationId xmlns:p14="http://schemas.microsoft.com/office/powerpoint/2010/main" val="356351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absolvování předmětu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3C702BE-D857-4930-AD55-7269D3698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67" y="2557993"/>
            <a:ext cx="534781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Vypracování a online prezentace seminární práce na zadané téma (15 bodů)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Téma nahlásit do </a:t>
            </a:r>
            <a:r>
              <a:rPr lang="cs-CZ" dirty="0">
                <a:solidFill>
                  <a:srgbClr val="FF0000"/>
                </a:solidFill>
              </a:rPr>
              <a:t>10.3. 2024 </a:t>
            </a:r>
            <a:r>
              <a:rPr lang="cs-CZ" dirty="0"/>
              <a:t>na vaclavinkova@opf.slu.cz</a:t>
            </a:r>
          </a:p>
          <a:p>
            <a:pPr marL="0" indent="0">
              <a:buNone/>
            </a:pPr>
            <a:r>
              <a:rPr lang="cs-CZ" dirty="0"/>
              <a:t>2 studenti na 1 SP </a:t>
            </a:r>
          </a:p>
          <a:p>
            <a:pPr marL="0" indent="0">
              <a:buNone/>
            </a:pPr>
            <a:r>
              <a:rPr lang="cs-CZ" dirty="0"/>
              <a:t>SP – </a:t>
            </a:r>
            <a:r>
              <a:rPr lang="cs-CZ" dirty="0" err="1"/>
              <a:t>ppt</a:t>
            </a:r>
            <a:r>
              <a:rPr lang="cs-CZ" dirty="0"/>
              <a:t> dle vlastního uvážení. Délka prezentace cca 15 až 20 minut. </a:t>
            </a:r>
          </a:p>
          <a:p>
            <a:pPr marL="0" indent="0">
              <a:buNone/>
            </a:pPr>
            <a:r>
              <a:rPr lang="cs-CZ" dirty="0"/>
              <a:t>Na jedno cvičení 2 - 3 prezentace. První 28.3. 2024</a:t>
            </a:r>
          </a:p>
          <a:p>
            <a:pPr marL="0" indent="0">
              <a:buNone/>
            </a:pPr>
            <a:r>
              <a:rPr lang="cs-CZ" dirty="0"/>
              <a:t>Poté odevzdat do IS a to do </a:t>
            </a:r>
            <a:r>
              <a:rPr lang="cs-CZ" dirty="0">
                <a:solidFill>
                  <a:srgbClr val="FF0000"/>
                </a:solidFill>
              </a:rPr>
              <a:t>20.5.2024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Aktivní účast na seminářích – vypracování zadaných úkolů (10 bodů),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Budou úkoly – dám předem vědět plus přednášky externistů – dostanete pozvánku. </a:t>
            </a:r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79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27800-7C41-4C65-830B-69B0DE17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0E386-5DB8-4FDD-A817-8FFEF7A7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Úvod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 seminárky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Vlastní text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Závěr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Zdroje cca </a:t>
            </a:r>
            <a:r>
              <a:rPr lang="cs-CZ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knihy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Rozsah 12 až 15 stran. Tabulky, grafy v textu , fotky do příloh.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Struktura jako BP včetně citací – teorie max 1/3 SP.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4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BDE5E-B9D8-47A0-9D56-4A5C3BDE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 oblast cen a konkurenceschopnosti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3409A-AD4C-4707-A31E-C328BB87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Porovnání cen podobných produktů v CK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Porovnání cen podobných produktů CA, k tomu cenová diskriminace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Porovnání cen podobných produktů hotelu - ubytování, k tomu cenová diskriminace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Porovnání cen podobných produktů restaurací -  cen večeří ve 3***, k tomu cenová diskriminace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Porovnání cen podobných produktů restaurací - obědů ve 3*, 4*, k tomu cenová diskriminace a její formy.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Konkurence a konkurenceschopnost v městě/ oblasti… vybrat hotel/restauraci apod a najít konkurenty a porovnat mezi sebou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55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926E1-A674-497B-A18E-1CF7FC13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 oblast nabídky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86E1DA-F0EE-4669-B19B-3645F3617D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Vyberte si 2 CK nebo CA a porovnáte – vybrat 1 destinaci, zde zhodnotit vývoj cen, možnosti slev, fakultativní výlety, formy prodeje, reklamace, pojištění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úvod popis CK či CA, historii… na závěr vlastní zhodnocení a doporučení.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Předem prosím konzultace – ať se neopakují destinace apod.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Jeden příklad kalkulace a stručného itineráře zájezdu.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3E3D06-62C3-49A3-B82D-BFE8D5E40E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7.	Zhodnocení nabídky CK nebo CA</a:t>
            </a:r>
          </a:p>
          <a:p>
            <a:r>
              <a:rPr lang="cs-CZ" dirty="0"/>
              <a:t>8.	Zhodnocení nabídky CK nebo CA</a:t>
            </a:r>
          </a:p>
          <a:p>
            <a:r>
              <a:rPr lang="cs-CZ" dirty="0"/>
              <a:t>9.	Zhodnocení nabídky CK nebo CA</a:t>
            </a:r>
          </a:p>
          <a:p>
            <a:r>
              <a:rPr lang="cs-CZ" dirty="0"/>
              <a:t>10.	Zhodnocení nabídky CK nebo CA</a:t>
            </a:r>
          </a:p>
          <a:p>
            <a:r>
              <a:rPr lang="cs-CZ" dirty="0"/>
              <a:t>11.	Zhodnocení nabídky Valentýnského menu v hotelu či restauraci</a:t>
            </a:r>
          </a:p>
          <a:p>
            <a:r>
              <a:rPr lang="cs-CZ" dirty="0"/>
              <a:t>12.	Zhodnocení nabídky velikonočních pobytů na horách</a:t>
            </a:r>
          </a:p>
          <a:p>
            <a:r>
              <a:rPr lang="cs-CZ" dirty="0"/>
              <a:t>13.	Zhodnocení nabídky degustačního menu ve vybraných restauracích</a:t>
            </a:r>
          </a:p>
          <a:p>
            <a:r>
              <a:rPr lang="cs-CZ" dirty="0"/>
              <a:t>14.	Zhodnocení nabídky v rámci dobrodružného CR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51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72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384</Words>
  <Application>Microsoft Office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Symbol</vt:lpstr>
      <vt:lpstr>Times New Roman</vt:lpstr>
      <vt:lpstr>Organický</vt:lpstr>
      <vt:lpstr>CVABPECK EKONOMIKA CESTOVNÍHO RUCHU - Informace o předmětu </vt:lpstr>
      <vt:lpstr>Podmínky absolvování předmětu</vt:lpstr>
      <vt:lpstr>Vypracování a online prezentace seminární práce na zadané téma (15 bodů)</vt:lpstr>
      <vt:lpstr>Aktivní účast na seminářích – vypracování zadaných úkolů (10 bodů), </vt:lpstr>
      <vt:lpstr>SP </vt:lpstr>
      <vt:lpstr>SP oblast cen a konkurenceschopnosti</vt:lpstr>
      <vt:lpstr>SP oblast nabídky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CVABPGAS Gastronomie - Informace o předmětu</dc:title>
  <dc:creator>admin</dc:creator>
  <cp:lastModifiedBy>student</cp:lastModifiedBy>
  <cp:revision>22</cp:revision>
  <dcterms:created xsi:type="dcterms:W3CDTF">2021-02-11T08:54:44Z</dcterms:created>
  <dcterms:modified xsi:type="dcterms:W3CDTF">2024-02-22T11:25:56Z</dcterms:modified>
</cp:coreProperties>
</file>