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stwing.cz/inspiration/lifestyle/cestovani/trendy-v-cestovani-2022/" TargetMode="External"/><Relationship Id="rId2" Type="http://schemas.openxmlformats.org/officeDocument/2006/relationships/hyperlink" Target="https://slowhop.com/cs/trendy-v-cestovani-202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ivykraj.cz/b2b/regionalni-konference-cestovniho-ruchu-prinesla-zajimava-temata-a-trendy-v-cestovnim-ruchu-pro-rok-2023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Trendy v cestovním ruchu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Mgr. Klára Václavínková </a:t>
            </a:r>
          </a:p>
          <a:p>
            <a:r>
              <a:rPr lang="cs-CZ" dirty="0"/>
              <a:t>Cvičení čtvrtek 10:35 – 11:20</a:t>
            </a:r>
          </a:p>
        </p:txBody>
      </p:sp>
    </p:spTree>
    <p:extLst>
      <p:ext uri="{BB962C8B-B14F-4D97-AF65-F5344CB8AC3E}">
        <p14:creationId xmlns:p14="http://schemas.microsoft.com/office/powerpoint/2010/main" val="359151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absolvování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Aktivní účast na seminářích – 10 b,</a:t>
            </a:r>
          </a:p>
          <a:p>
            <a:pPr lvl="0"/>
            <a:r>
              <a:rPr lang="cs-CZ" dirty="0"/>
              <a:t>zpracování a prezentace seminární práce  – 20 b,</a:t>
            </a:r>
          </a:p>
          <a:p>
            <a:pPr lvl="0"/>
            <a:r>
              <a:rPr lang="cs-CZ" dirty="0"/>
              <a:t>písemný  test – 60 b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Přednášky experti : 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14.3. bude i </a:t>
            </a:r>
            <a:r>
              <a:rPr lang="cs-CZ" dirty="0" err="1">
                <a:solidFill>
                  <a:srgbClr val="FF0000"/>
                </a:solidFill>
              </a:rPr>
              <a:t>cviko</a:t>
            </a:r>
            <a:endParaRPr lang="cs-CZ" dirty="0">
              <a:solidFill>
                <a:srgbClr val="FF0000"/>
              </a:solidFill>
            </a:endParaRPr>
          </a:p>
          <a:p>
            <a:pPr lvl="0"/>
            <a:r>
              <a:rPr lang="cs-CZ" dirty="0">
                <a:solidFill>
                  <a:srgbClr val="FF0000"/>
                </a:solidFill>
              </a:rPr>
              <a:t>21.3. bude pouze přednáška – součástí </a:t>
            </a:r>
            <a:r>
              <a:rPr lang="cs-CZ" dirty="0" err="1">
                <a:solidFill>
                  <a:srgbClr val="FF0000"/>
                </a:solidFill>
              </a:rPr>
              <a:t>cvika</a:t>
            </a:r>
            <a:r>
              <a:rPr lang="cs-CZ" dirty="0">
                <a:solidFill>
                  <a:srgbClr val="FF0000"/>
                </a:solidFill>
              </a:rPr>
              <a:t> </a:t>
            </a:r>
          </a:p>
          <a:p>
            <a:pPr lvl="0"/>
            <a:endParaRPr lang="cs-CZ" dirty="0">
              <a:solidFill>
                <a:srgbClr val="FF0000"/>
              </a:solidFill>
            </a:endParaRPr>
          </a:p>
          <a:p>
            <a:pPr lvl="0"/>
            <a:r>
              <a:rPr lang="cs-CZ" dirty="0">
                <a:solidFill>
                  <a:srgbClr val="FF0000"/>
                </a:solidFill>
              </a:rPr>
              <a:t>Zbývajících 10 b upřesníme.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Celkové hodnocení: 100 bodů, kde: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427805"/>
              </p:ext>
            </p:extLst>
          </p:nvPr>
        </p:nvGraphicFramePr>
        <p:xfrm>
          <a:off x="8112384" y="3998421"/>
          <a:ext cx="2328401" cy="20698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8484">
                  <a:extLst>
                    <a:ext uri="{9D8B030D-6E8A-4147-A177-3AD203B41FA5}">
                      <a16:colId xmlns:a16="http://schemas.microsoft.com/office/drawing/2014/main" val="1780032460"/>
                    </a:ext>
                  </a:extLst>
                </a:gridCol>
                <a:gridCol w="1339917">
                  <a:extLst>
                    <a:ext uri="{9D8B030D-6E8A-4147-A177-3AD203B41FA5}">
                      <a16:colId xmlns:a16="http://schemas.microsoft.com/office/drawing/2014/main" val="1676890226"/>
                    </a:ext>
                  </a:extLst>
                </a:gridCol>
              </a:tblGrid>
              <a:tr h="2863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91-100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856216075"/>
                  </a:ext>
                </a:extLst>
              </a:tr>
              <a:tr h="429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B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81-90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18029933"/>
                  </a:ext>
                </a:extLst>
              </a:tr>
              <a:tr h="4942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71-80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267836835"/>
                  </a:ext>
                </a:extLst>
              </a:tr>
              <a:tr h="286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61-70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889320794"/>
                  </a:ext>
                </a:extLst>
              </a:tr>
              <a:tr h="286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51-60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394914481"/>
                  </a:ext>
                </a:extLst>
              </a:tr>
              <a:tr h="286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F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0-50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77917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96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7D2D1F-7785-4C7D-8245-C5F7FF09E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SP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1E9F35-AE5D-410F-83F0-0E6E94254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jedno téma 1 student. </a:t>
            </a:r>
          </a:p>
          <a:p>
            <a:r>
              <a:rPr lang="cs-CZ" dirty="0"/>
              <a:t>Vyberte si téma z oblasti trendů CR – ale po epidemii COVID tj. léta 2020-2024. </a:t>
            </a:r>
          </a:p>
          <a:p>
            <a:r>
              <a:rPr lang="cs-CZ" dirty="0"/>
              <a:t>Rozsah 10 stran WORD do IS </a:t>
            </a:r>
            <a:r>
              <a:rPr lang="cs-CZ" dirty="0" err="1"/>
              <a:t>slu</a:t>
            </a:r>
            <a:r>
              <a:rPr lang="cs-CZ" dirty="0"/>
              <a:t> odevzdat do 28.4. </a:t>
            </a:r>
          </a:p>
          <a:p>
            <a:r>
              <a:rPr lang="cs-CZ" dirty="0"/>
              <a:t>Prezentace v PPT na cca 15 až 20 minut. </a:t>
            </a:r>
          </a:p>
          <a:p>
            <a:r>
              <a:rPr lang="cs-CZ" dirty="0"/>
              <a:t>Prezentace budou 28.3., 4.4., 11.4. a 18.4. </a:t>
            </a:r>
          </a:p>
          <a:p>
            <a:r>
              <a:rPr lang="cs-CZ" dirty="0"/>
              <a:t>Téma prosím konzultovat, ať se neopakují…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926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C8107B-1C59-4976-A080-325C7C28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Inspirace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EE4466-0C8D-48B7-A7C6-A556E4BD2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https://www.czechtourism.cz/cs-CZ/5cc528d1-804d-4885-a695-111b03e50cbc/article/co-se-chysta-v-cestovnim-ruchu-v-roce-2024 </a:t>
            </a:r>
          </a:p>
          <a:p>
            <a:r>
              <a:rPr lang="cs-CZ" dirty="0">
                <a:hlinkClick r:id="rId2"/>
              </a:rPr>
              <a:t>https://slowhop.com/cs/trendy-v-cestovani-2023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https://www.westwing.cz/inspiration/lifestyle/cestovani/trendy-v-cestovani-2022/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4"/>
              </a:rPr>
              <a:t>https://zivykraj.cz/b2b/regionalni-konference-cestovniho-ruchu-prinesla-zajimava-temata-a-trendy-v-cestovnim-ruchu-pro-rok-2023/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6127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90E1F9-24BC-4CF0-B047-EA9BDB178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DCB512-07A2-40DD-A9FC-D0FDDA71D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Děkuji </a:t>
            </a:r>
            <a:r>
              <a:rPr lang="cs-CZ"/>
              <a:t>za pozornost. </a:t>
            </a:r>
          </a:p>
        </p:txBody>
      </p:sp>
    </p:spTree>
    <p:extLst>
      <p:ext uri="{BB962C8B-B14F-4D97-AF65-F5344CB8AC3E}">
        <p14:creationId xmlns:p14="http://schemas.microsoft.com/office/powerpoint/2010/main" val="18395219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e66514b-abe2-449f-9ff0-91c83e7b8859"/>
</p:tagLst>
</file>

<file path=ppt/theme/theme1.xml><?xml version="1.0" encoding="utf-8"?>
<a:theme xmlns:a="http://schemas.openxmlformats.org/drawingml/2006/main" name="Kondenzační stop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TM04033937[[fn=Kondenzační stopa]]</Template>
  <TotalTime>131</TotalTime>
  <Words>199</Words>
  <Application>Microsoft Office PowerPoint</Application>
  <PresentationFormat>Širokoúhlá obrazovka</PresentationFormat>
  <Paragraphs>43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Kondenzační stopa</vt:lpstr>
      <vt:lpstr>Trendy v cestovním ruchu </vt:lpstr>
      <vt:lpstr>Podmínky absolvování předmětu</vt:lpstr>
      <vt:lpstr>Struktura SP</vt:lpstr>
      <vt:lpstr>Inspirace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Trendy v cestovním ruchu </dc:title>
  <dc:creator>Klára Václavínková</dc:creator>
  <cp:lastModifiedBy>Klára Václavínková</cp:lastModifiedBy>
  <cp:revision>22</cp:revision>
  <dcterms:created xsi:type="dcterms:W3CDTF">2022-02-16T08:58:59Z</dcterms:created>
  <dcterms:modified xsi:type="dcterms:W3CDTF">2024-02-22T08:14:28Z</dcterms:modified>
</cp:coreProperties>
</file>