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9" r:id="rId5"/>
    <p:sldId id="258" r:id="rId6"/>
    <p:sldId id="260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3F76254-8470-43FC-9BF3-6968B4CB0781}">
          <p14:sldIdLst>
            <p14:sldId id="256"/>
            <p14:sldId id="261"/>
          </p14:sldIdLst>
        </p14:section>
        <p14:section name="Oddíl bez názvu" id="{54A3D295-C150-4AEC-AF17-76BDCDBF8423}">
          <p14:sldIdLst>
            <p14:sldId id="257"/>
            <p14:sldId id="259"/>
            <p14:sldId id="258"/>
            <p14:sldId id="260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618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223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725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4717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368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6824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889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1743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787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56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6784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A4AC0-1644-443D-8468-3DDCF47A33DF}" type="datetimeFigureOut">
              <a:rPr lang="cs-CZ" smtClean="0"/>
              <a:t>22.01.2020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CCB56-BB99-4BB0-93BC-3EBC4597B7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674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Geschäftliche </a:t>
            </a:r>
            <a:r>
              <a:rPr lang="de-DE" b="1" dirty="0" smtClean="0"/>
              <a:t>Kontaktaufnahme</a:t>
            </a:r>
            <a:br>
              <a:rPr lang="de-DE" b="1" dirty="0" smtClean="0"/>
            </a:br>
            <a:r>
              <a:rPr lang="de-DE" sz="2200" b="1" dirty="0" smtClean="0"/>
              <a:t>Schlüsselwörter:</a:t>
            </a:r>
            <a:r>
              <a:rPr lang="cs-CZ" dirty="0"/>
              <a:t/>
            </a:r>
            <a:br>
              <a:rPr lang="cs-CZ" dirty="0"/>
            </a:br>
            <a:r>
              <a:rPr lang="de-DE" sz="2200" b="1" dirty="0" smtClean="0"/>
              <a:t>Kontaktaufnahme, Wegbeschreibung, Reiseverbindung, Terminbestätigung</a:t>
            </a:r>
            <a:endParaRPr lang="cs-CZ" sz="2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pPr algn="just"/>
            <a:r>
              <a:rPr lang="de-DE" sz="6000" b="1" dirty="0">
                <a:solidFill>
                  <a:schemeClr val="tx1"/>
                </a:solidFill>
              </a:rPr>
              <a:t>Was lerne ich</a:t>
            </a:r>
            <a:r>
              <a:rPr lang="cs-CZ" sz="6000" b="1" dirty="0">
                <a:solidFill>
                  <a:schemeClr val="tx1"/>
                </a:solidFill>
              </a:rPr>
              <a:t>?</a:t>
            </a:r>
          </a:p>
          <a:p>
            <a:pPr algn="just"/>
            <a:endParaRPr lang="de-DE" b="1" dirty="0" smtClean="0"/>
          </a:p>
          <a:p>
            <a:pPr algn="just"/>
            <a:r>
              <a:rPr lang="de-DE" b="1" dirty="0" smtClean="0">
                <a:solidFill>
                  <a:schemeClr val="tx1"/>
                </a:solidFill>
              </a:rPr>
              <a:t>Mündliche Kontaktaufnahme </a:t>
            </a:r>
            <a:endParaRPr lang="cs-CZ" b="1" dirty="0" smtClean="0">
              <a:solidFill>
                <a:schemeClr val="tx1"/>
              </a:solidFill>
            </a:endParaRPr>
          </a:p>
          <a:p>
            <a:pPr algn="just"/>
            <a:r>
              <a:rPr lang="de-DE" b="1" dirty="0" smtClean="0">
                <a:solidFill>
                  <a:schemeClr val="tx1"/>
                </a:solidFill>
              </a:rPr>
              <a:t>Schriftliche Kontaktaufnahme</a:t>
            </a:r>
            <a:endParaRPr lang="cs-CZ" b="1" dirty="0" smtClean="0">
              <a:solidFill>
                <a:schemeClr val="tx1"/>
              </a:solidFill>
            </a:endParaRPr>
          </a:p>
          <a:p>
            <a:pPr algn="just"/>
            <a:r>
              <a:rPr lang="de-DE" b="1" smtClean="0">
                <a:solidFill>
                  <a:schemeClr val="tx1"/>
                </a:solidFill>
              </a:rPr>
              <a:t>Auf </a:t>
            </a:r>
            <a:r>
              <a:rPr lang="de-DE" b="1" dirty="0">
                <a:solidFill>
                  <a:schemeClr val="tx1"/>
                </a:solidFill>
              </a:rPr>
              <a:t>der </a:t>
            </a:r>
            <a:r>
              <a:rPr lang="de-DE" b="1" dirty="0" smtClean="0">
                <a:solidFill>
                  <a:schemeClr val="tx1"/>
                </a:solidFill>
              </a:rPr>
              <a:t>Messe </a:t>
            </a:r>
            <a:endParaRPr lang="cs-CZ" b="1" dirty="0" smtClean="0">
              <a:solidFill>
                <a:schemeClr val="tx1"/>
              </a:solidFill>
            </a:endParaRPr>
          </a:p>
          <a:p>
            <a:pPr algn="just"/>
            <a:r>
              <a:rPr lang="de-DE" b="1" dirty="0" smtClean="0">
                <a:solidFill>
                  <a:schemeClr val="tx1"/>
                </a:solidFill>
              </a:rPr>
              <a:t>Terminbestätigung</a:t>
            </a:r>
            <a:endParaRPr lang="cs-CZ" b="1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3783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Wortschatz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24000" y="1268760"/>
            <a:ext cx="7008440" cy="481399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dirty="0" smtClean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698693"/>
              </p:ext>
            </p:extLst>
          </p:nvPr>
        </p:nvGraphicFramePr>
        <p:xfrm>
          <a:off x="1524000" y="1340768"/>
          <a:ext cx="6936432" cy="3833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8216">
                  <a:extLst>
                    <a:ext uri="{9D8B030D-6E8A-4147-A177-3AD203B41FA5}">
                      <a16:colId xmlns:a16="http://schemas.microsoft.com/office/drawing/2014/main" val="3181026617"/>
                    </a:ext>
                  </a:extLst>
                </a:gridCol>
                <a:gridCol w="3468216">
                  <a:extLst>
                    <a:ext uri="{9D8B030D-6E8A-4147-A177-3AD203B41FA5}">
                      <a16:colId xmlns:a16="http://schemas.microsoft.com/office/drawing/2014/main" val="3359737678"/>
                    </a:ext>
                  </a:extLst>
                </a:gridCol>
              </a:tblGrid>
              <a:tr h="3148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noProof="0" dirty="0" smtClean="0"/>
                        <a:t>mündlich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 smtClean="0"/>
                        <a:t>den Weg beschreiben</a:t>
                      </a:r>
                      <a:endParaRPr lang="de-D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190188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de-DE" noProof="0" dirty="0" smtClean="0"/>
                        <a:t>e Kontaktaufnahme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 smtClean="0"/>
                        <a:t>Kontakt aufnehmen</a:t>
                      </a:r>
                      <a:endParaRPr lang="de-D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8217299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noProof="0" dirty="0" smtClean="0"/>
                        <a:t>e Wegbeschreibung</a:t>
                      </a:r>
                    </a:p>
                    <a:p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 smtClean="0"/>
                        <a:t>vereinbaren</a:t>
                      </a:r>
                      <a:endParaRPr lang="de-D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4142610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r>
                        <a:rPr lang="de-DE" noProof="0" dirty="0" smtClean="0"/>
                        <a:t>e Reiseverbindung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 smtClean="0"/>
                        <a:t>e Fahrt</a:t>
                      </a:r>
                      <a:endParaRPr lang="de-D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9193784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noProof="0" dirty="0" smtClean="0"/>
                        <a:t>e Messe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noProof="0" dirty="0" smtClean="0"/>
                        <a:t>e Reise</a:t>
                      </a:r>
                    </a:p>
                    <a:p>
                      <a:endParaRPr lang="de-D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7588676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noProof="0" dirty="0" smtClean="0"/>
                        <a:t>e Vereinbarung</a:t>
                      </a:r>
                    </a:p>
                    <a:p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 smtClean="0"/>
                        <a:t>klappen</a:t>
                      </a:r>
                      <a:endParaRPr lang="de-D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61631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noProof="0" dirty="0" smtClean="0"/>
                        <a:t>e Terminvereinbarung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 smtClean="0"/>
                        <a:t>vorbereiten</a:t>
                      </a:r>
                      <a:endParaRPr lang="de-D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291067"/>
                  </a:ext>
                </a:extLst>
              </a:tr>
              <a:tr h="386870">
                <a:tc>
                  <a:txBody>
                    <a:bodyPr/>
                    <a:lstStyle/>
                    <a:p>
                      <a:r>
                        <a:rPr lang="de-DE" noProof="0" dirty="0" smtClean="0"/>
                        <a:t>r Flug</a:t>
                      </a:r>
                      <a:endParaRPr lang="de-DE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noProof="0" dirty="0" smtClean="0"/>
                        <a:t>begrüßen</a:t>
                      </a:r>
                      <a:endParaRPr lang="de-DE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62286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6405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Mündliche Kontaktaufnahme 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7638"/>
            <a:ext cx="8435280" cy="48916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b="1" dirty="0" smtClean="0"/>
              <a:t>Ich begrüße Sie bei uns herzlich.</a:t>
            </a:r>
          </a:p>
          <a:p>
            <a:pPr marL="0" indent="0">
              <a:buNone/>
            </a:pPr>
            <a:r>
              <a:rPr lang="de-DE" b="1" dirty="0" smtClean="0"/>
              <a:t>Herzlich willkommen in unserem Hause.</a:t>
            </a:r>
          </a:p>
          <a:p>
            <a:pPr marL="0" indent="0">
              <a:buNone/>
            </a:pPr>
            <a:r>
              <a:rPr lang="de-DE" b="1" dirty="0" smtClean="0"/>
              <a:t>Ich freue mich, dass ich Sie bei uns begrüßen kann.</a:t>
            </a:r>
          </a:p>
          <a:p>
            <a:pPr marL="0" indent="0">
              <a:buNone/>
            </a:pPr>
            <a:r>
              <a:rPr lang="de-DE" b="1" dirty="0" smtClean="0"/>
              <a:t>Darf ich vorstellen</a:t>
            </a:r>
            <a:r>
              <a:rPr lang="cs-CZ" b="1" dirty="0" smtClean="0"/>
              <a:t>?</a:t>
            </a:r>
          </a:p>
          <a:p>
            <a:pPr marL="0" indent="0">
              <a:buNone/>
            </a:pPr>
            <a:r>
              <a:rPr lang="de-DE" b="1" dirty="0" smtClean="0"/>
              <a:t>Es freut mich</a:t>
            </a:r>
            <a:r>
              <a:rPr lang="cs-CZ" b="1" dirty="0" smtClean="0"/>
              <a:t>.</a:t>
            </a:r>
          </a:p>
          <a:p>
            <a:pPr marL="0" indent="0">
              <a:buNone/>
            </a:pPr>
            <a:r>
              <a:rPr lang="de-DE" b="1" dirty="0" smtClean="0"/>
              <a:t>Wie hat es mit der Reise geklappt ?</a:t>
            </a:r>
          </a:p>
          <a:p>
            <a:pPr marL="0" indent="0">
              <a:buNone/>
            </a:pPr>
            <a:r>
              <a:rPr lang="de-DE" b="1" dirty="0" smtClean="0"/>
              <a:t>Wie geht es Ihnen ?</a:t>
            </a:r>
          </a:p>
          <a:p>
            <a:pPr marL="0" indent="0">
              <a:buNone/>
            </a:pPr>
            <a:r>
              <a:rPr lang="de-DE" b="1" dirty="0" smtClean="0"/>
              <a:t>Sind Sie nicht müde ?</a:t>
            </a:r>
          </a:p>
        </p:txBody>
      </p:sp>
    </p:spTree>
    <p:extLst>
      <p:ext uri="{BB962C8B-B14F-4D97-AF65-F5344CB8AC3E}">
        <p14:creationId xmlns:p14="http://schemas.microsoft.com/office/powerpoint/2010/main" val="1072997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Wegbeschreibung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b="1" dirty="0" smtClean="0"/>
              <a:t>Entschuldigung, wie komme ich zum, zur……</a:t>
            </a:r>
          </a:p>
          <a:p>
            <a:pPr marL="0" indent="0">
              <a:buNone/>
            </a:pPr>
            <a:r>
              <a:rPr lang="de-DE" b="1" dirty="0" smtClean="0"/>
              <a:t>Bin ich hier richtig?</a:t>
            </a:r>
          </a:p>
          <a:p>
            <a:pPr marL="0" indent="0">
              <a:buNone/>
            </a:pPr>
            <a:r>
              <a:rPr lang="de-DE" b="1" dirty="0" smtClean="0"/>
              <a:t>Ich suche die Kleiststraße. Könnten Sie mir bitte helfen ?</a:t>
            </a:r>
          </a:p>
          <a:p>
            <a:pPr marL="0" indent="0">
              <a:buNone/>
            </a:pPr>
            <a:r>
              <a:rPr lang="de-DE" b="1" dirty="0" smtClean="0"/>
              <a:t>Gehen Sie die Straße geradeaus und dann biegen Sie rechts ab.</a:t>
            </a:r>
          </a:p>
          <a:p>
            <a:pPr marL="0" indent="0">
              <a:buNone/>
            </a:pPr>
            <a:r>
              <a:rPr lang="de-DE" b="1" dirty="0" smtClean="0"/>
              <a:t>An der nächsten Kreuzung nach links und an de</a:t>
            </a:r>
            <a:r>
              <a:rPr lang="cs-CZ" b="1" dirty="0" smtClean="0"/>
              <a:t>m</a:t>
            </a:r>
            <a:r>
              <a:rPr lang="de-DE" b="1" dirty="0" smtClean="0"/>
              <a:t> ersten Kreisverkehr nach rechts.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18676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Reiseverbindungen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 smtClean="0"/>
              <a:t>Wann fliegt die nächste Maschine ?</a:t>
            </a:r>
          </a:p>
          <a:p>
            <a:pPr marL="0" indent="0">
              <a:buNone/>
            </a:pPr>
            <a:r>
              <a:rPr lang="de-DE" b="1" dirty="0" smtClean="0"/>
              <a:t>Wann fährt der Zug </a:t>
            </a:r>
            <a:r>
              <a:rPr lang="de-DE" b="1" dirty="0"/>
              <a:t>nach Paris </a:t>
            </a:r>
            <a:r>
              <a:rPr lang="de-DE" b="1" dirty="0" smtClean="0"/>
              <a:t>?</a:t>
            </a:r>
          </a:p>
          <a:p>
            <a:pPr marL="0" indent="0">
              <a:buNone/>
            </a:pPr>
            <a:r>
              <a:rPr lang="de-DE" b="1" dirty="0" smtClean="0"/>
              <a:t>Auf </a:t>
            </a:r>
            <a:r>
              <a:rPr lang="de-DE" b="1" dirty="0"/>
              <a:t>welchem Bahnsteig </a:t>
            </a:r>
            <a:r>
              <a:rPr lang="de-DE" b="1" dirty="0" smtClean="0"/>
              <a:t>?</a:t>
            </a:r>
          </a:p>
          <a:p>
            <a:pPr marL="0" indent="0">
              <a:buNone/>
            </a:pPr>
            <a:r>
              <a:rPr lang="de-DE" b="1" dirty="0" smtClean="0"/>
              <a:t>Der Zug nach München, planmäßige Ankunft 10.30</a:t>
            </a:r>
            <a:r>
              <a:rPr lang="cs-CZ" b="1" dirty="0" smtClean="0"/>
              <a:t>,</a:t>
            </a:r>
            <a:r>
              <a:rPr lang="de-DE" b="1" dirty="0" smtClean="0"/>
              <a:t> fährt vom Bahnsteig 1 Gleis 2 ab.</a:t>
            </a:r>
          </a:p>
          <a:p>
            <a:pPr marL="0" indent="0">
              <a:buNone/>
            </a:pPr>
            <a:r>
              <a:rPr lang="de-DE" b="1" dirty="0" smtClean="0"/>
              <a:t>Muss ich umsteigen</a:t>
            </a:r>
            <a:r>
              <a:rPr lang="de-DE" b="1" dirty="0"/>
              <a:t> </a:t>
            </a:r>
            <a:r>
              <a:rPr lang="de-DE" b="1" dirty="0" smtClean="0"/>
              <a:t>?</a:t>
            </a:r>
          </a:p>
          <a:p>
            <a:pPr marL="0" indent="0">
              <a:buNone/>
            </a:pPr>
            <a:r>
              <a:rPr lang="de-DE" b="1" dirty="0" smtClean="0"/>
              <a:t>Wie viele Stationen ist es nach Hamburg</a:t>
            </a:r>
            <a:r>
              <a:rPr lang="de-DE" b="1" dirty="0"/>
              <a:t> ?</a:t>
            </a:r>
            <a:r>
              <a:rPr lang="de-DE" b="1" dirty="0" smtClean="0"/>
              <a:t> 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586305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b="1" dirty="0"/>
              <a:t>Terminbestätigung</a:t>
            </a:r>
            <a:r>
              <a:rPr lang="cs-CZ" b="1" dirty="0"/>
              <a:t/>
            </a:r>
            <a:br>
              <a:rPr lang="cs-CZ" b="1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e-DE" b="1" dirty="0"/>
              <a:t>Geehrte Damen und </a:t>
            </a:r>
            <a:r>
              <a:rPr lang="de-DE" b="1" dirty="0" smtClean="0"/>
              <a:t>Herren,</a:t>
            </a:r>
          </a:p>
          <a:p>
            <a:pPr marL="0" indent="0">
              <a:buNone/>
            </a:pPr>
            <a:endParaRPr lang="de-DE" b="1" dirty="0" smtClean="0"/>
          </a:p>
          <a:p>
            <a:pPr marL="0" indent="0">
              <a:buNone/>
            </a:pPr>
            <a:r>
              <a:rPr lang="de-DE" b="1" dirty="0" smtClean="0"/>
              <a:t>hiermit bestätigen </a:t>
            </a:r>
            <a:r>
              <a:rPr lang="de-DE" b="1" dirty="0" smtClean="0"/>
              <a:t>wir unseren Termin, </a:t>
            </a:r>
            <a:r>
              <a:rPr lang="de-DE" b="1" dirty="0" smtClean="0"/>
              <a:t>den </a:t>
            </a:r>
            <a:r>
              <a:rPr lang="de-DE" b="1" dirty="0" smtClean="0"/>
              <a:t>wir vor einer Woche vereinbart haben. Wir treffen uns wie vereinbart also am 16.7. 20</a:t>
            </a:r>
            <a:r>
              <a:rPr lang="cs-CZ" b="1" dirty="0" smtClean="0"/>
              <a:t>20</a:t>
            </a:r>
            <a:r>
              <a:rPr lang="de-DE" b="1" dirty="0" smtClean="0"/>
              <a:t> im Hotel Zu blauen Taube um 10. Uhr an der Hotelrezeption.</a:t>
            </a:r>
          </a:p>
          <a:p>
            <a:pPr marL="0" indent="0">
              <a:buNone/>
            </a:pPr>
            <a:endParaRPr lang="de-DE" b="1" dirty="0" smtClean="0"/>
          </a:p>
          <a:p>
            <a:pPr marL="0" indent="0">
              <a:buNone/>
            </a:pPr>
            <a:r>
              <a:rPr lang="de-DE" b="1" dirty="0" smtClean="0"/>
              <a:t>Wir freuen uns auf unser Treffen und unsere weitere Zusammenarbeit.</a:t>
            </a:r>
          </a:p>
          <a:p>
            <a:pPr marL="0" indent="0">
              <a:buNone/>
            </a:pPr>
            <a:endParaRPr lang="de-DE" b="1" dirty="0" smtClean="0"/>
          </a:p>
          <a:p>
            <a:pPr marL="0" indent="0">
              <a:buNone/>
            </a:pPr>
            <a:r>
              <a:rPr lang="de-DE" b="1" dirty="0" smtClean="0"/>
              <a:t>Mit freundlichem Gruß</a:t>
            </a:r>
            <a:endParaRPr lang="de-DE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24485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b="1" dirty="0" smtClean="0"/>
              <a:t>Danke für die Aufmerksamkeit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695062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</TotalTime>
  <Words>273</Words>
  <Application>Microsoft Office PowerPoint</Application>
  <PresentationFormat>Předvádění na obrazovce (4:3)</PresentationFormat>
  <Paragraphs>58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Calibri</vt:lpstr>
      <vt:lpstr>Motiv systému Office</vt:lpstr>
      <vt:lpstr>Geschäftliche Kontaktaufnahme Schlüsselwörter: Kontaktaufnahme, Wegbeschreibung, Reiseverbindung, Terminbestätigung</vt:lpstr>
      <vt:lpstr>Wortschatz</vt:lpstr>
      <vt:lpstr>Mündliche Kontaktaufnahme  </vt:lpstr>
      <vt:lpstr>Wegbeschreibung </vt:lpstr>
      <vt:lpstr>Reiseverbindungen </vt:lpstr>
      <vt:lpstr>Terminbestätigung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Ferda Mravenec</dc:creator>
  <cp:lastModifiedBy>bob0001</cp:lastModifiedBy>
  <cp:revision>26</cp:revision>
  <dcterms:created xsi:type="dcterms:W3CDTF">2019-10-14T07:41:33Z</dcterms:created>
  <dcterms:modified xsi:type="dcterms:W3CDTF">2020-01-22T08:31:09Z</dcterms:modified>
</cp:coreProperties>
</file>