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3F76254-8470-43FC-9BF3-6968B4CB0781}">
          <p14:sldIdLst>
            <p14:sldId id="256"/>
            <p14:sldId id="261"/>
          </p14:sldIdLst>
        </p14:section>
        <p14:section name="Oddíl bez názvu" id="{54A3D295-C150-4AEC-AF17-76BDCDBF8423}">
          <p14:sldIdLst>
            <p14:sldId id="257"/>
            <p14:sldId id="259"/>
            <p14:sldId id="258"/>
            <p14:sldId id="260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Geschäftliche </a:t>
            </a:r>
            <a:r>
              <a:rPr lang="de-DE" b="1" dirty="0" smtClean="0"/>
              <a:t>Kontaktaufnahme</a:t>
            </a:r>
            <a:br>
              <a:rPr lang="de-DE" b="1" dirty="0" smtClean="0"/>
            </a:br>
            <a:r>
              <a:rPr lang="de-DE" sz="2200" b="1" dirty="0" smtClean="0"/>
              <a:t>Schlüsselwörter:</a:t>
            </a:r>
            <a:r>
              <a:rPr lang="cs-CZ" dirty="0"/>
              <a:t/>
            </a:r>
            <a:br>
              <a:rPr lang="cs-CZ" dirty="0"/>
            </a:br>
            <a:r>
              <a:rPr lang="de-DE" sz="2200" b="1" dirty="0" smtClean="0"/>
              <a:t>Kontaktaufnahme, Wegbeschreibung, Reiseverbindung, Terminbestätigung</a:t>
            </a:r>
            <a:endParaRPr lang="cs-CZ" sz="2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de-DE" sz="6000" b="1" dirty="0">
                <a:solidFill>
                  <a:schemeClr val="tx1"/>
                </a:solidFill>
              </a:rPr>
              <a:t>Was lerne ich</a:t>
            </a:r>
            <a:r>
              <a:rPr lang="cs-CZ" sz="6000" b="1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de-DE" b="1" dirty="0" smtClean="0"/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Mündliche Kontaktaufnahme 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Schriftliche Kontaktaufnahme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de-DE" b="1" smtClean="0">
                <a:solidFill>
                  <a:schemeClr val="tx1"/>
                </a:solidFill>
              </a:rPr>
              <a:t>Auf </a:t>
            </a:r>
            <a:r>
              <a:rPr lang="de-DE" b="1" dirty="0">
                <a:solidFill>
                  <a:schemeClr val="tx1"/>
                </a:solidFill>
              </a:rPr>
              <a:t>der </a:t>
            </a:r>
            <a:r>
              <a:rPr lang="de-DE" b="1" dirty="0" smtClean="0">
                <a:solidFill>
                  <a:schemeClr val="tx1"/>
                </a:solidFill>
              </a:rPr>
              <a:t>Messe 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Terminbestätigung</a:t>
            </a:r>
            <a:endParaRPr lang="cs-CZ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Wortschatz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268760"/>
            <a:ext cx="7008440" cy="48139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698693"/>
              </p:ext>
            </p:extLst>
          </p:nvPr>
        </p:nvGraphicFramePr>
        <p:xfrm>
          <a:off x="1524000" y="1340768"/>
          <a:ext cx="6936432" cy="383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216">
                  <a:extLst>
                    <a:ext uri="{9D8B030D-6E8A-4147-A177-3AD203B41FA5}">
                      <a16:colId xmlns:a16="http://schemas.microsoft.com/office/drawing/2014/main" val="3181026617"/>
                    </a:ext>
                  </a:extLst>
                </a:gridCol>
                <a:gridCol w="3468216">
                  <a:extLst>
                    <a:ext uri="{9D8B030D-6E8A-4147-A177-3AD203B41FA5}">
                      <a16:colId xmlns:a16="http://schemas.microsoft.com/office/drawing/2014/main" val="3359737678"/>
                    </a:ext>
                  </a:extLst>
                </a:gridCol>
              </a:tblGrid>
              <a:tr h="314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mündlich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den Weg beschreiben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190188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noProof="0" dirty="0" smtClean="0"/>
                        <a:t>e Kontaktaufnahme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Kontakt aufnehmen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17299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e Wegbeschreibung</a:t>
                      </a:r>
                    </a:p>
                    <a:p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vereinbaren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142610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e Reiseverbindung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e Fahrt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193784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e Messe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e Reise</a:t>
                      </a:r>
                    </a:p>
                    <a:p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588676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e Vereinbarung</a:t>
                      </a:r>
                    </a:p>
                    <a:p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klappen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1631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e Terminvereinbarung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vorbereiten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291067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r Flug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begrüßen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228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40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Mündliche Kontaktaufnahme 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435280" cy="48916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 smtClean="0"/>
              <a:t>Ich begrüße Sie bei uns herzlich.</a:t>
            </a:r>
          </a:p>
          <a:p>
            <a:pPr marL="0" indent="0">
              <a:buNone/>
            </a:pPr>
            <a:r>
              <a:rPr lang="de-DE" b="1" dirty="0" smtClean="0"/>
              <a:t>Herzlich willkommen in unserem Hause.</a:t>
            </a:r>
          </a:p>
          <a:p>
            <a:pPr marL="0" indent="0">
              <a:buNone/>
            </a:pPr>
            <a:r>
              <a:rPr lang="de-DE" b="1" dirty="0" smtClean="0"/>
              <a:t>Ich freue mich, dass ich Sie bei uns begrüßen kann.</a:t>
            </a:r>
          </a:p>
          <a:p>
            <a:pPr marL="0" indent="0">
              <a:buNone/>
            </a:pPr>
            <a:r>
              <a:rPr lang="de-DE" b="1" dirty="0" smtClean="0"/>
              <a:t>Darf ich vorstellen</a:t>
            </a:r>
            <a:r>
              <a:rPr lang="cs-CZ" b="1" dirty="0" smtClean="0"/>
              <a:t>?</a:t>
            </a:r>
          </a:p>
          <a:p>
            <a:pPr marL="0" indent="0">
              <a:buNone/>
            </a:pPr>
            <a:r>
              <a:rPr lang="de-DE" b="1" dirty="0" smtClean="0"/>
              <a:t>Es freut mich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r>
              <a:rPr lang="de-DE" b="1" dirty="0" smtClean="0"/>
              <a:t>Wie hat es mit der Reise geklappt ?</a:t>
            </a:r>
          </a:p>
          <a:p>
            <a:pPr marL="0" indent="0">
              <a:buNone/>
            </a:pPr>
            <a:r>
              <a:rPr lang="de-DE" b="1" dirty="0" smtClean="0"/>
              <a:t>Wie geht es Ihnen ?</a:t>
            </a:r>
          </a:p>
          <a:p>
            <a:pPr marL="0" indent="0">
              <a:buNone/>
            </a:pPr>
            <a:r>
              <a:rPr lang="de-DE" b="1" dirty="0" smtClean="0"/>
              <a:t>Sind Sie nicht müde ?</a:t>
            </a:r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Wegbeschreibung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/>
              <a:t>Entschuldigung, wie komme ich zum, zur……</a:t>
            </a:r>
          </a:p>
          <a:p>
            <a:pPr marL="0" indent="0">
              <a:buNone/>
            </a:pPr>
            <a:r>
              <a:rPr lang="de-DE" b="1" dirty="0" smtClean="0"/>
              <a:t>Bin ich hier richtig?</a:t>
            </a:r>
          </a:p>
          <a:p>
            <a:pPr marL="0" indent="0">
              <a:buNone/>
            </a:pPr>
            <a:r>
              <a:rPr lang="de-DE" b="1" dirty="0" smtClean="0"/>
              <a:t>Ich suche die Kleiststraße. Könnten Sie mir bitte helfen ?</a:t>
            </a:r>
          </a:p>
          <a:p>
            <a:pPr marL="0" indent="0">
              <a:buNone/>
            </a:pPr>
            <a:r>
              <a:rPr lang="de-DE" b="1" dirty="0" smtClean="0"/>
              <a:t>Gehen Sie die Straße geradeaus und dann biegen Sie rechts ab.</a:t>
            </a:r>
          </a:p>
          <a:p>
            <a:pPr marL="0" indent="0">
              <a:buNone/>
            </a:pPr>
            <a:r>
              <a:rPr lang="de-DE" b="1" dirty="0" smtClean="0"/>
              <a:t>An der nächsten Kreuzung nach links und an de</a:t>
            </a:r>
            <a:r>
              <a:rPr lang="cs-CZ" b="1" dirty="0" smtClean="0"/>
              <a:t>m</a:t>
            </a:r>
            <a:r>
              <a:rPr lang="de-DE" b="1" dirty="0" smtClean="0"/>
              <a:t> ersten Kreisverkehr nach rechts.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Reiseverbindungen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Wann fliegt die nächste Maschine ?</a:t>
            </a:r>
          </a:p>
          <a:p>
            <a:pPr marL="0" indent="0">
              <a:buNone/>
            </a:pPr>
            <a:r>
              <a:rPr lang="de-DE" b="1" dirty="0" smtClean="0"/>
              <a:t>Wann fährt der Zug </a:t>
            </a:r>
            <a:r>
              <a:rPr lang="de-DE" b="1" dirty="0"/>
              <a:t>nach Paris </a:t>
            </a:r>
            <a:r>
              <a:rPr lang="de-DE" b="1" dirty="0" smtClean="0"/>
              <a:t>?</a:t>
            </a:r>
          </a:p>
          <a:p>
            <a:pPr marL="0" indent="0">
              <a:buNone/>
            </a:pPr>
            <a:r>
              <a:rPr lang="de-DE" b="1" dirty="0" smtClean="0"/>
              <a:t>Auf </a:t>
            </a:r>
            <a:r>
              <a:rPr lang="de-DE" b="1" dirty="0"/>
              <a:t>welchem Bahnsteig </a:t>
            </a:r>
            <a:r>
              <a:rPr lang="de-DE" b="1" dirty="0" smtClean="0"/>
              <a:t>?</a:t>
            </a:r>
          </a:p>
          <a:p>
            <a:pPr marL="0" indent="0">
              <a:buNone/>
            </a:pPr>
            <a:r>
              <a:rPr lang="de-DE" b="1" dirty="0" smtClean="0"/>
              <a:t>Der Zug nach München, planmäßige Ankunft 10.30</a:t>
            </a:r>
            <a:r>
              <a:rPr lang="cs-CZ" b="1" dirty="0" smtClean="0"/>
              <a:t>,</a:t>
            </a:r>
            <a:r>
              <a:rPr lang="de-DE" b="1" dirty="0" smtClean="0"/>
              <a:t> fährt vom Bahnsteig 1 Gleis 2 ab.</a:t>
            </a:r>
          </a:p>
          <a:p>
            <a:pPr marL="0" indent="0">
              <a:buNone/>
            </a:pPr>
            <a:r>
              <a:rPr lang="de-DE" b="1" dirty="0" smtClean="0"/>
              <a:t>Muss ich umsteigen</a:t>
            </a:r>
            <a:r>
              <a:rPr lang="de-DE" b="1" dirty="0"/>
              <a:t> </a:t>
            </a:r>
            <a:r>
              <a:rPr lang="de-DE" b="1" dirty="0" smtClean="0"/>
              <a:t>?</a:t>
            </a:r>
          </a:p>
          <a:p>
            <a:pPr marL="0" indent="0">
              <a:buNone/>
            </a:pPr>
            <a:r>
              <a:rPr lang="de-DE" b="1" dirty="0" smtClean="0"/>
              <a:t>Wie viele Stationen ist es nach Hamburg</a:t>
            </a:r>
            <a:r>
              <a:rPr lang="de-DE" b="1" dirty="0"/>
              <a:t> ?</a:t>
            </a:r>
            <a:r>
              <a:rPr lang="de-DE" b="1" dirty="0" smtClean="0"/>
              <a:t>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Terminbestätigung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b="1" dirty="0"/>
              <a:t>Geehrte Damen und </a:t>
            </a:r>
            <a:r>
              <a:rPr lang="de-DE" b="1" dirty="0" smtClean="0"/>
              <a:t>Herren,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hiermit bestätigen </a:t>
            </a:r>
            <a:r>
              <a:rPr lang="de-DE" b="1" dirty="0" smtClean="0"/>
              <a:t>wir unseren Termin, </a:t>
            </a:r>
            <a:r>
              <a:rPr lang="de-DE" b="1" dirty="0" smtClean="0"/>
              <a:t>den </a:t>
            </a:r>
            <a:r>
              <a:rPr lang="de-DE" b="1" dirty="0" smtClean="0"/>
              <a:t>wir vor einer Woche vereinbart haben. Wir treffen uns wie vereinbart also am 16.7. 20</a:t>
            </a:r>
            <a:r>
              <a:rPr lang="cs-CZ" b="1" dirty="0" smtClean="0"/>
              <a:t>20</a:t>
            </a:r>
            <a:r>
              <a:rPr lang="de-DE" b="1" dirty="0" smtClean="0"/>
              <a:t> im Hotel Zu blauen Taube um 10. Uhr an der Hotelrezeption.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Wir freuen uns auf unser Treffen und unsere weitere Zusammenarbeit.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Mit freundlichem Gruß</a:t>
            </a:r>
            <a:endParaRPr lang="de-DE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b="1" dirty="0" smtClean="0"/>
              <a:t>Danke für die Aufmerksamkeit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695062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273</Words>
  <Application>Microsoft Office PowerPoint</Application>
  <PresentationFormat>Předvádění na obrazovce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Geschäftliche Kontaktaufnahme Schlüsselwörter: Kontaktaufnahme, Wegbeschreibung, Reiseverbindung, Terminbestätigung</vt:lpstr>
      <vt:lpstr>Wortschatz</vt:lpstr>
      <vt:lpstr>Mündliche Kontaktaufnahme  </vt:lpstr>
      <vt:lpstr>Wegbeschreibung </vt:lpstr>
      <vt:lpstr>Reiseverbindungen </vt:lpstr>
      <vt:lpstr>Terminbestätigung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bob0001</cp:lastModifiedBy>
  <cp:revision>26</cp:revision>
  <dcterms:created xsi:type="dcterms:W3CDTF">2019-10-14T07:41:33Z</dcterms:created>
  <dcterms:modified xsi:type="dcterms:W3CDTF">2020-01-22T08:31:09Z</dcterms:modified>
</cp:coreProperties>
</file>