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AAC6E8-487B-4066-9112-7E9B73132132}">
          <p14:sldIdLst>
            <p14:sldId id="256"/>
            <p14:sldId id="261"/>
            <p14:sldId id="257"/>
          </p14:sldIdLst>
        </p14:section>
        <p14:section name="Oddíl bez názvu" id="{80F206B5-FD18-4B8D-82F1-D10824B30E97}">
          <p14:sldIdLst>
            <p14:sldId id="259"/>
            <p14:sldId id="258"/>
          </p14:sldIdLst>
        </p14:section>
        <p14:section name="Oddíl bez názvu" id="{15B56D8A-C133-49E9-8E9B-EC50CD3CF074}">
          <p14:sldIdLst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de-DE" sz="3600" b="1" dirty="0" smtClean="0"/>
              <a:t>Berufliche Qualifikation</a:t>
            </a:r>
            <a:br>
              <a:rPr lang="de-DE" sz="3600" b="1" dirty="0" smtClean="0"/>
            </a:br>
            <a:r>
              <a:rPr lang="de-DE" sz="3600" b="1" dirty="0" smtClean="0"/>
              <a:t>Schlüsselwörter</a:t>
            </a: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400" b="1" dirty="0"/>
              <a:t>Beruf, Ausbildung, Arbeitgeber</a:t>
            </a:r>
            <a:r>
              <a:rPr lang="cs-CZ" sz="2400" b="1" dirty="0"/>
              <a:t>/</a:t>
            </a:r>
            <a:r>
              <a:rPr lang="de-DE" sz="2400" b="1" dirty="0"/>
              <a:t>Arbeitnehmer</a:t>
            </a:r>
            <a:br>
              <a:rPr lang="de-DE" sz="2400" b="1" dirty="0"/>
            </a:br>
            <a:r>
              <a:rPr lang="de-DE" sz="2400" b="1" dirty="0"/>
              <a:t>Tätigkeit</a:t>
            </a:r>
            <a:br>
              <a:rPr lang="de-DE" sz="2400" b="1" dirty="0"/>
            </a:b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6728792" cy="3312368"/>
          </a:xfrm>
        </p:spPr>
        <p:txBody>
          <a:bodyPr>
            <a:normAutofit/>
          </a:bodyPr>
          <a:lstStyle/>
          <a:p>
            <a:pPr algn="l"/>
            <a:r>
              <a:rPr lang="de-DE" b="1" dirty="0" smtClean="0">
                <a:solidFill>
                  <a:schemeClr val="tx1"/>
                </a:solidFill>
              </a:rPr>
              <a:t>Was lerne ich</a:t>
            </a:r>
            <a:r>
              <a:rPr lang="cs-CZ" b="1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de-DE" dirty="0" smtClean="0">
                <a:solidFill>
                  <a:schemeClr val="tx1"/>
                </a:solidFill>
              </a:rPr>
              <a:t>Eine Tätigkeit beschreiben</a:t>
            </a:r>
          </a:p>
          <a:p>
            <a:pPr algn="l"/>
            <a:r>
              <a:rPr lang="de-DE" dirty="0" smtClean="0">
                <a:solidFill>
                  <a:schemeClr val="tx1"/>
                </a:solidFill>
              </a:rPr>
              <a:t>Sich zu Arbeitsbedingungen äußern</a:t>
            </a:r>
          </a:p>
          <a:p>
            <a:pPr algn="l"/>
            <a:r>
              <a:rPr lang="de-DE" dirty="0" smtClean="0">
                <a:solidFill>
                  <a:schemeClr val="tx1"/>
                </a:solidFill>
              </a:rPr>
              <a:t>Ein Arbeitsverhältnis beschreiben</a:t>
            </a:r>
          </a:p>
          <a:p>
            <a:pPr algn="l"/>
            <a:r>
              <a:rPr lang="de-DE" dirty="0" smtClean="0">
                <a:solidFill>
                  <a:schemeClr val="tx1"/>
                </a:solidFill>
              </a:rPr>
              <a:t>Am Vorstellungsgespräch teilnehmen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268760"/>
            <a:ext cx="7008440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435087"/>
              </p:ext>
            </p:extLst>
          </p:nvPr>
        </p:nvGraphicFramePr>
        <p:xfrm>
          <a:off x="1524000" y="1340768"/>
          <a:ext cx="6936432" cy="360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16">
                  <a:extLst>
                    <a:ext uri="{9D8B030D-6E8A-4147-A177-3AD203B41FA5}">
                      <a16:colId xmlns:a16="http://schemas.microsoft.com/office/drawing/2014/main" val="3181026617"/>
                    </a:ext>
                  </a:extLst>
                </a:gridCol>
                <a:gridCol w="3468216">
                  <a:extLst>
                    <a:ext uri="{9D8B030D-6E8A-4147-A177-3AD203B41FA5}">
                      <a16:colId xmlns:a16="http://schemas.microsoft.com/office/drawing/2014/main" val="3359737678"/>
                    </a:ext>
                  </a:extLst>
                </a:gridCol>
              </a:tblGrid>
              <a:tr h="314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 Vorstellungsgespräch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Überstunde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90188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 smtClean="0"/>
                        <a:t>s Arbeitsverhältnis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Nachtschicht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17299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Arbeitsbedingungen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Entfernung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42610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dirty="0" smtClean="0"/>
                        <a:t>e Persönlichkeitsmerkmale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Aufstiegsmöglichkeit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9378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Tätigkeit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befristet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8867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dirty="0" smtClean="0"/>
                        <a:t>e Buchhaltung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Anerkennung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163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dirty="0" smtClean="0"/>
                        <a:t>zuständig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Weiterbildungsmöglichkeiten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91067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dirty="0" smtClean="0"/>
                        <a:t>führen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finanzieren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2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0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eine Tätigkeit beschreiben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/>
              <a:t>Ich habe ein Praktikum in Deutschland absolviert.</a:t>
            </a:r>
          </a:p>
          <a:p>
            <a:pPr marL="0" indent="0">
              <a:buNone/>
            </a:pPr>
            <a:r>
              <a:rPr lang="de-DE" dirty="0"/>
              <a:t>Ich habe als Praktikant ….gearbeitet.</a:t>
            </a:r>
          </a:p>
          <a:p>
            <a:pPr marL="0" indent="0">
              <a:buNone/>
            </a:pPr>
            <a:r>
              <a:rPr lang="de-DE" dirty="0"/>
              <a:t>Meine Ausbildung habe ich an der Hochschule gemacht.</a:t>
            </a:r>
          </a:p>
          <a:p>
            <a:pPr marL="0" indent="0">
              <a:buNone/>
            </a:pPr>
            <a:r>
              <a:rPr lang="de-DE" dirty="0"/>
              <a:t>Dann habe ich bei/für…..gearbeitet.</a:t>
            </a:r>
          </a:p>
          <a:p>
            <a:pPr marL="0" indent="0">
              <a:buNone/>
            </a:pPr>
            <a:r>
              <a:rPr lang="de-DE" dirty="0" smtClean="0"/>
              <a:t>Ich war für die Buchhaltung zuständig.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Ich bin im Vertrieb tätig.</a:t>
            </a:r>
          </a:p>
          <a:p>
            <a:pPr marL="0" indent="0">
              <a:buNone/>
            </a:pPr>
            <a:r>
              <a:rPr lang="de-DE" dirty="0"/>
              <a:t>Meine Aufgaben sind Verkauf und Marketing. </a:t>
            </a:r>
          </a:p>
          <a:p>
            <a:pPr marL="0" indent="0">
              <a:buNone/>
            </a:pPr>
            <a:r>
              <a:rPr lang="de-DE" dirty="0"/>
              <a:t>Der Schwerpunkt meiner Arbeit ist die Öffentlichkeitsarbeit.</a:t>
            </a:r>
          </a:p>
          <a:p>
            <a:pPr marL="0" indent="0">
              <a:buNone/>
            </a:pPr>
            <a:r>
              <a:rPr lang="de-DE" dirty="0"/>
              <a:t>Ich führe auch Statistiken für den Vertrieb.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Arbeitsbedingungen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 smtClean="0"/>
              <a:t>Welche Arbeitsbedingungen sind Ihnen wichtig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de-DE" dirty="0" smtClean="0"/>
              <a:t>Ich bin bereit zu Überstunden, Nachtschichten, Wochenendarbeit</a:t>
            </a:r>
            <a:r>
              <a:rPr lang="cs-CZ" dirty="0" smtClean="0"/>
              <a:t>.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Ich akzeptiere größere Entfernung zum Arbeitsplatz.</a:t>
            </a:r>
          </a:p>
          <a:p>
            <a:pPr marL="0" indent="0">
              <a:buNone/>
            </a:pPr>
            <a:r>
              <a:rPr lang="de-DE" dirty="0" smtClean="0"/>
              <a:t>Ich möchte mit dem Job später meine Familie finanzieren.</a:t>
            </a:r>
          </a:p>
          <a:p>
            <a:pPr marL="0" indent="0">
              <a:buNone/>
            </a:pPr>
            <a:r>
              <a:rPr lang="de-DE" dirty="0" smtClean="0"/>
              <a:t>Bietet der Job Aufstiegsmöglichkeiten</a:t>
            </a:r>
            <a:r>
              <a:rPr lang="cs-CZ" b="1" dirty="0"/>
              <a:t> </a:t>
            </a:r>
            <a:r>
              <a:rPr lang="cs-CZ" dirty="0" smtClean="0"/>
              <a:t>?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Wir bieten Ihnen Aufstiegsmöglichkeiten.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Arbeitsverhältnis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e Vollzeitbeschäftigung</a:t>
            </a:r>
          </a:p>
          <a:p>
            <a:pPr marL="0" indent="0">
              <a:buNone/>
            </a:pPr>
            <a:r>
              <a:rPr lang="de-DE" b="1" dirty="0" smtClean="0"/>
              <a:t>r Vollzeitjob</a:t>
            </a:r>
          </a:p>
          <a:p>
            <a:pPr marL="0" indent="0">
              <a:buNone/>
            </a:pPr>
            <a:r>
              <a:rPr lang="de-DE" b="1" dirty="0"/>
              <a:t>e </a:t>
            </a:r>
            <a:r>
              <a:rPr lang="de-DE" b="1" dirty="0" smtClean="0"/>
              <a:t>Teilzeitbeschäftigung</a:t>
            </a:r>
          </a:p>
          <a:p>
            <a:pPr marL="0" indent="0">
              <a:buNone/>
            </a:pPr>
            <a:r>
              <a:rPr lang="de-DE" b="1" dirty="0"/>
              <a:t>r </a:t>
            </a:r>
            <a:r>
              <a:rPr lang="de-DE" b="1" dirty="0" smtClean="0"/>
              <a:t>Teilzeitjob</a:t>
            </a:r>
            <a:endParaRPr lang="de-DE" b="1" dirty="0"/>
          </a:p>
          <a:p>
            <a:endParaRPr lang="de-DE" dirty="0"/>
          </a:p>
          <a:p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Vorstellungsgespräch</a:t>
            </a:r>
            <a:br>
              <a:rPr lang="de-DE" b="1" dirty="0" smtClean="0"/>
            </a:br>
            <a:r>
              <a:rPr lang="de-DE" b="1" dirty="0" smtClean="0"/>
              <a:t>Fragen</a:t>
            </a:r>
            <a:endParaRPr lang="de-DE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Suchen Sie eine verantwortungsvolle Arbeit?</a:t>
            </a:r>
          </a:p>
          <a:p>
            <a:pPr marL="0" indent="0">
              <a:buNone/>
            </a:pPr>
            <a:r>
              <a:rPr lang="de-DE" dirty="0" smtClean="0"/>
              <a:t>Welche Erwartungen haben Sie an diese Stelle?</a:t>
            </a:r>
          </a:p>
          <a:p>
            <a:pPr marL="0" indent="0">
              <a:buNone/>
            </a:pPr>
            <a:r>
              <a:rPr lang="de-DE" dirty="0" smtClean="0"/>
              <a:t>Ist für Sie das Geld wichtig?</a:t>
            </a:r>
          </a:p>
          <a:p>
            <a:pPr marL="0" indent="0">
              <a:buNone/>
            </a:pPr>
            <a:r>
              <a:rPr lang="de-DE" dirty="0" smtClean="0"/>
              <a:t>Warum sind Sie mit dem jetzigen Beruf unzufrieden?</a:t>
            </a:r>
          </a:p>
          <a:p>
            <a:pPr marL="0" indent="0">
              <a:buNone/>
            </a:pPr>
            <a:r>
              <a:rPr lang="de-DE" dirty="0" smtClean="0"/>
              <a:t>Was ist für Sie wichtiger, die Anerkennung oder die Bezahlung?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Danke </a:t>
            </a:r>
            <a:r>
              <a:rPr lang="de-DE" b="1" dirty="0"/>
              <a:t>für die Aufmerksamkeit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3098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235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 Berufliche Qualifikation Schlüsselwörter Beruf, Ausbildung, Arbeitgeber/Arbeitnehmer Tätigkeit </vt:lpstr>
      <vt:lpstr>Wortschatz</vt:lpstr>
      <vt:lpstr>eine Tätigkeit beschreiben</vt:lpstr>
      <vt:lpstr>Arbeitsbedingungen</vt:lpstr>
      <vt:lpstr>Arbeitsverhältnis</vt:lpstr>
      <vt:lpstr>Vorstellungsgespräch Fragen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27</cp:revision>
  <dcterms:created xsi:type="dcterms:W3CDTF">2019-10-14T07:41:33Z</dcterms:created>
  <dcterms:modified xsi:type="dcterms:W3CDTF">2020-01-22T08:38:34Z</dcterms:modified>
</cp:coreProperties>
</file>