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9" r:id="rId5"/>
    <p:sldId id="258" r:id="rId6"/>
    <p:sldId id="260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C3E8C789-C15A-47C9-A8B1-B31737975BDC}">
          <p14:sldIdLst>
            <p14:sldId id="256"/>
            <p14:sldId id="261"/>
          </p14:sldIdLst>
        </p14:section>
        <p14:section name="Oddíl bez názvu" id="{DF815A4D-6C1B-4390-8F79-8C1088D48531}">
          <p14:sldIdLst>
            <p14:sldId id="257"/>
            <p14:sldId id="259"/>
            <p14:sldId id="258"/>
            <p14:sldId id="260"/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5618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5223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5725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4717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1368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6824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8889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1743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4787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3556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6784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A4AC0-1644-443D-8468-3DDCF47A33DF}" type="datetimeFigureOut">
              <a:rPr lang="cs-CZ" smtClean="0"/>
              <a:t>22.01.2020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CCB56-BB99-4BB0-93BC-3EBC4597B74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0674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1872207"/>
          </a:xfrm>
        </p:spPr>
        <p:txBody>
          <a:bodyPr/>
          <a:lstStyle/>
          <a:p>
            <a:r>
              <a:rPr lang="de-DE" dirty="0" smtClean="0"/>
              <a:t>Bewerbungsschreiben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de-DE" sz="2000" b="1" dirty="0" smtClean="0"/>
              <a:t>Schlüsselwörter: Stellenanzeige, Eigenschaft, Bewerbung</a:t>
            </a:r>
            <a:endParaRPr lang="de-DE" sz="2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3501008"/>
            <a:ext cx="7560840" cy="2880320"/>
          </a:xfrm>
        </p:spPr>
        <p:txBody>
          <a:bodyPr>
            <a:normAutofit/>
          </a:bodyPr>
          <a:lstStyle/>
          <a:p>
            <a:pPr algn="just"/>
            <a:r>
              <a:rPr lang="de-DE" sz="2400" b="1" dirty="0" smtClean="0">
                <a:solidFill>
                  <a:schemeClr val="tx1"/>
                </a:solidFill>
              </a:rPr>
              <a:t>Was lerne ich</a:t>
            </a:r>
            <a:r>
              <a:rPr lang="cs-CZ" sz="2400" b="1" dirty="0" smtClean="0">
                <a:solidFill>
                  <a:schemeClr val="tx1"/>
                </a:solidFill>
              </a:rPr>
              <a:t>?</a:t>
            </a:r>
          </a:p>
          <a:p>
            <a:pPr algn="just"/>
            <a:r>
              <a:rPr lang="de-DE" sz="2400" b="1" dirty="0" smtClean="0">
                <a:solidFill>
                  <a:schemeClr val="tx1"/>
                </a:solidFill>
              </a:rPr>
              <a:t>Stellenanzeigen lesen und verstehen</a:t>
            </a:r>
          </a:p>
          <a:p>
            <a:pPr algn="just"/>
            <a:r>
              <a:rPr lang="de-DE" sz="2400" b="1" dirty="0" smtClean="0">
                <a:solidFill>
                  <a:schemeClr val="tx1"/>
                </a:solidFill>
              </a:rPr>
              <a:t>Eigenschaften</a:t>
            </a:r>
          </a:p>
          <a:p>
            <a:pPr algn="just"/>
            <a:r>
              <a:rPr lang="de-DE" sz="2400" b="1" dirty="0" smtClean="0">
                <a:solidFill>
                  <a:schemeClr val="tx1"/>
                </a:solidFill>
              </a:rPr>
              <a:t>Wie ich ein Bewerbungsschreiben formuliere.</a:t>
            </a:r>
          </a:p>
          <a:p>
            <a:pPr marL="514350" indent="-514350" algn="just">
              <a:buFont typeface="+mj-lt"/>
              <a:buAutoNum type="arabicPeriod"/>
            </a:pPr>
            <a:endParaRPr lang="cs-CZ" sz="2400" dirty="0"/>
          </a:p>
          <a:p>
            <a:pPr marL="514350" indent="-514350" algn="just">
              <a:buFont typeface="+mj-lt"/>
              <a:buAutoNum type="arabicPeriod"/>
            </a:pPr>
            <a:endParaRPr lang="cs-CZ" sz="2400" dirty="0" smtClean="0"/>
          </a:p>
          <a:p>
            <a:pPr marL="514350" indent="-514350" algn="just">
              <a:buFont typeface="+mj-lt"/>
              <a:buAutoNum type="arabicPeriod"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763783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Wortschatz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4000" y="1268760"/>
            <a:ext cx="7008440" cy="481399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 smtClean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133375"/>
              </p:ext>
            </p:extLst>
          </p:nvPr>
        </p:nvGraphicFramePr>
        <p:xfrm>
          <a:off x="1524000" y="1340768"/>
          <a:ext cx="6936432" cy="4614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8216">
                  <a:extLst>
                    <a:ext uri="{9D8B030D-6E8A-4147-A177-3AD203B41FA5}">
                      <a16:colId xmlns:a16="http://schemas.microsoft.com/office/drawing/2014/main" val="3181026617"/>
                    </a:ext>
                  </a:extLst>
                </a:gridCol>
                <a:gridCol w="3468216">
                  <a:extLst>
                    <a:ext uri="{9D8B030D-6E8A-4147-A177-3AD203B41FA5}">
                      <a16:colId xmlns:a16="http://schemas.microsoft.com/office/drawing/2014/main" val="3359737678"/>
                    </a:ext>
                  </a:extLst>
                </a:gridCol>
              </a:tblGrid>
              <a:tr h="3148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unmittelbar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e Berufsausbildung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190188"/>
                  </a:ext>
                </a:extLst>
              </a:tr>
              <a:tr h="38687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de-DE" dirty="0" smtClean="0"/>
                        <a:t>r Weingarten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 </a:t>
                      </a:r>
                      <a:r>
                        <a:rPr lang="de-DE" dirty="0" smtClean="0"/>
                        <a:t>Österreich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217299"/>
                  </a:ext>
                </a:extLst>
              </a:tr>
              <a:tr h="3868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e </a:t>
                      </a:r>
                      <a:r>
                        <a:rPr lang="de-DE" sz="1800" dirty="0" smtClean="0"/>
                        <a:t>Gemütlichkeit</a:t>
                      </a:r>
                      <a:endParaRPr lang="de-DE" dirty="0" smtClean="0"/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e Kontaktfreude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142610"/>
                  </a:ext>
                </a:extLst>
              </a:tr>
              <a:tr h="386870">
                <a:tc>
                  <a:txBody>
                    <a:bodyPr/>
                    <a:lstStyle/>
                    <a:p>
                      <a:r>
                        <a:rPr lang="de-DE" dirty="0" smtClean="0"/>
                        <a:t>administrativ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sich bewerben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9193784"/>
                  </a:ext>
                </a:extLst>
              </a:tr>
              <a:tr h="3868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privat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e Bewerbung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7588676"/>
                  </a:ext>
                </a:extLst>
              </a:tr>
              <a:tr h="3868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e Annahme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e Stellenausschreibung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761631"/>
                  </a:ext>
                </a:extLst>
              </a:tr>
              <a:tr h="3868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e Bearbeitung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e Stärke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4291067"/>
                  </a:ext>
                </a:extLst>
              </a:tr>
              <a:tr h="3868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abgeschlossen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e Gehaltsvorstellung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6228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6405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Stellenanzeige</a:t>
            </a:r>
            <a:endParaRPr lang="de-DE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9046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sz="1600" b="1" dirty="0" smtClean="0"/>
              <a:t>Rezeptionist wird gesucht</a:t>
            </a:r>
            <a:endParaRPr lang="cs-CZ" sz="1600" b="1" dirty="0" smtClean="0"/>
          </a:p>
          <a:p>
            <a:pPr marL="0" indent="0">
              <a:buNone/>
            </a:pPr>
            <a:r>
              <a:rPr lang="de-DE" sz="1600" dirty="0" smtClean="0"/>
              <a:t>Unser Hotel Green  Park Line liegt in unmittelbarer Nähe der U-Bahn Station Berlin Kreuzberg am Potsdamer Platz. Das Vier-Sterne-Haus bietet Luxus-Zimmer auf höchstem Niveau mit Blick auf den Innenhof</a:t>
            </a:r>
            <a:r>
              <a:rPr lang="cs-CZ" sz="1600" dirty="0" smtClean="0"/>
              <a:t> </a:t>
            </a:r>
            <a:r>
              <a:rPr lang="cs-CZ" sz="1600" dirty="0" err="1" smtClean="0"/>
              <a:t>mit</a:t>
            </a:r>
            <a:r>
              <a:rPr lang="cs-CZ" sz="1600" dirty="0" smtClean="0"/>
              <a:t> R</a:t>
            </a:r>
            <a:r>
              <a:rPr lang="de-DE" sz="1600" dirty="0" err="1" smtClean="0"/>
              <a:t>estaura</a:t>
            </a:r>
            <a:r>
              <a:rPr lang="cs-CZ" sz="1600" dirty="0" err="1" smtClean="0"/>
              <a:t>nt</a:t>
            </a:r>
            <a:r>
              <a:rPr lang="de-DE" sz="1600" dirty="0" smtClean="0"/>
              <a:t>, Bar und Weingarten, wo Gäste aus der ganzen Welt die Gemütlichkeit unseres Hotels genießen können.</a:t>
            </a:r>
          </a:p>
          <a:p>
            <a:pPr marL="0" indent="0">
              <a:buNone/>
            </a:pPr>
            <a:r>
              <a:rPr lang="de-DE" sz="1600" dirty="0" smtClean="0"/>
              <a:t>Wollen auch Sie Teil unseres Teams werden</a:t>
            </a:r>
            <a:r>
              <a:rPr lang="cs-CZ" sz="1600" dirty="0" smtClean="0"/>
              <a:t>?</a:t>
            </a:r>
          </a:p>
          <a:p>
            <a:pPr marL="0" indent="0">
              <a:buNone/>
            </a:pPr>
            <a:endParaRPr lang="de-DE" sz="1600" dirty="0" smtClean="0"/>
          </a:p>
          <a:p>
            <a:pPr marL="0" indent="0">
              <a:buNone/>
            </a:pPr>
            <a:r>
              <a:rPr lang="de-DE" sz="1600" b="1" dirty="0" smtClean="0"/>
              <a:t>Wir erwarten von Ihnen:</a:t>
            </a:r>
          </a:p>
          <a:p>
            <a:r>
              <a:rPr lang="de-DE" sz="1600" dirty="0" smtClean="0"/>
              <a:t>Begrüßung unserer Gäste</a:t>
            </a:r>
          </a:p>
          <a:p>
            <a:r>
              <a:rPr lang="de-DE" sz="1600" dirty="0" smtClean="0"/>
              <a:t>Check in und Check out</a:t>
            </a:r>
          </a:p>
          <a:p>
            <a:r>
              <a:rPr lang="de-DE" sz="1600" dirty="0" smtClean="0"/>
              <a:t>Abwicklung administrativer Aufgaben</a:t>
            </a:r>
          </a:p>
          <a:p>
            <a:r>
              <a:rPr lang="de-DE" sz="1600" dirty="0" smtClean="0"/>
              <a:t>Annahme und Bearbeitung von Reservierungen.</a:t>
            </a:r>
          </a:p>
          <a:p>
            <a:pPr marL="0" indent="0">
              <a:buNone/>
            </a:pPr>
            <a:endParaRPr lang="de-DE" sz="1600" dirty="0" smtClean="0"/>
          </a:p>
          <a:p>
            <a:pPr marL="0" indent="0">
              <a:buNone/>
            </a:pPr>
            <a:r>
              <a:rPr lang="de-DE" sz="1600" b="1" dirty="0" smtClean="0"/>
              <a:t>Worauf legen wir Wert</a:t>
            </a:r>
            <a:r>
              <a:rPr lang="cs-CZ" sz="1600" b="1" dirty="0"/>
              <a:t> </a:t>
            </a:r>
            <a:r>
              <a:rPr lang="cs-CZ" sz="1600" b="1" dirty="0" smtClean="0"/>
              <a:t>?</a:t>
            </a:r>
            <a:endParaRPr lang="de-DE" sz="1600" b="1" dirty="0" smtClean="0"/>
          </a:p>
          <a:p>
            <a:r>
              <a:rPr lang="de-DE" sz="1600" dirty="0" smtClean="0"/>
              <a:t>auf abgeschlossene Berufserfahrung in der Hotellerie,</a:t>
            </a:r>
          </a:p>
          <a:p>
            <a:r>
              <a:rPr lang="de-DE" sz="1600" dirty="0" smtClean="0"/>
              <a:t>auf Freundlichkeit,</a:t>
            </a:r>
          </a:p>
          <a:p>
            <a:r>
              <a:rPr lang="de-DE" sz="1600" dirty="0" smtClean="0"/>
              <a:t>auf Kontaktfreude,</a:t>
            </a:r>
          </a:p>
          <a:p>
            <a:r>
              <a:rPr lang="de-DE" sz="1600" dirty="0" smtClean="0"/>
              <a:t>auf Fremdsprachenkenntnisse.</a:t>
            </a:r>
          </a:p>
          <a:p>
            <a:endParaRPr lang="de-DE" sz="1600" dirty="0"/>
          </a:p>
          <a:p>
            <a:endParaRPr lang="de-DE" sz="1600" dirty="0" smtClean="0"/>
          </a:p>
          <a:p>
            <a:pPr marL="0" indent="0">
              <a:buNone/>
            </a:pPr>
            <a:r>
              <a:rPr lang="de-DE" sz="1600" dirty="0" smtClean="0"/>
              <a:t>Auf Ihre Bewerbung freut sich</a:t>
            </a:r>
          </a:p>
          <a:p>
            <a:endParaRPr lang="de-DE" sz="1600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72997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Eigenschaften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Offenheit</a:t>
            </a:r>
          </a:p>
          <a:p>
            <a:r>
              <a:rPr lang="de-DE" dirty="0" smtClean="0"/>
              <a:t>Offene, kommunikative Persönlichkeit</a:t>
            </a:r>
          </a:p>
          <a:p>
            <a:r>
              <a:rPr lang="de-DE" b="1" dirty="0" smtClean="0"/>
              <a:t>Hohes </a:t>
            </a:r>
            <a:r>
              <a:rPr lang="de-DE" dirty="0" smtClean="0"/>
              <a:t>Qualitäts</a:t>
            </a:r>
            <a:r>
              <a:rPr lang="de-DE" b="1" dirty="0" smtClean="0"/>
              <a:t>bewusstsein</a:t>
            </a:r>
            <a:r>
              <a:rPr lang="de-DE" dirty="0" smtClean="0"/>
              <a:t> </a:t>
            </a:r>
          </a:p>
          <a:p>
            <a:r>
              <a:rPr lang="de-DE" dirty="0" smtClean="0"/>
              <a:t>Flexibilität</a:t>
            </a:r>
          </a:p>
          <a:p>
            <a:r>
              <a:rPr lang="de-DE" dirty="0" smtClean="0"/>
              <a:t>Selbstständigkeit</a:t>
            </a:r>
          </a:p>
          <a:p>
            <a:r>
              <a:rPr lang="de-DE" dirty="0" smtClean="0"/>
              <a:t>Teamfähigkeit</a:t>
            </a:r>
          </a:p>
          <a:p>
            <a:r>
              <a:rPr lang="de-DE" dirty="0" smtClean="0"/>
              <a:t>Ehrgeiz</a:t>
            </a:r>
          </a:p>
          <a:p>
            <a:r>
              <a:rPr lang="de-DE" dirty="0" smtClean="0"/>
              <a:t>Fähigkeit der Priorisierung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1867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sich bewerben um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um einen Job</a:t>
            </a:r>
          </a:p>
          <a:p>
            <a:r>
              <a:rPr lang="de-DE" dirty="0" smtClean="0"/>
              <a:t>um eine Stelle</a:t>
            </a:r>
          </a:p>
          <a:p>
            <a:r>
              <a:rPr lang="de-DE" dirty="0" smtClean="0"/>
              <a:t>um eine Nominierung</a:t>
            </a:r>
          </a:p>
          <a:p>
            <a:r>
              <a:rPr lang="de-DE" dirty="0" smtClean="0"/>
              <a:t>um ein Stipendium</a:t>
            </a:r>
          </a:p>
          <a:p>
            <a:r>
              <a:rPr lang="de-DE" dirty="0" smtClean="0"/>
              <a:t>um einen Studienplatz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dirty="0" smtClean="0"/>
              <a:t>Er bewarb sich….</a:t>
            </a:r>
          </a:p>
          <a:p>
            <a:pPr marL="0" indent="0">
              <a:buNone/>
            </a:pPr>
            <a:r>
              <a:rPr lang="de-DE" dirty="0" smtClean="0"/>
              <a:t>Er hat sich beworben….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6305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Schriftliche Bewerbung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de-DE" dirty="0"/>
              <a:t>Geehrte Damen und </a:t>
            </a:r>
            <a:r>
              <a:rPr lang="de-DE" dirty="0" smtClean="0"/>
              <a:t>Herren,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Ihre Stellenausschreibung habe ich in der Zeitung Die Welt vom 4.6. 2019 gelesen und da ich mich angesprochen fühle, bewerbe ich mich um die Stelle als Rezeptionist in Ihrem Hotel.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Ich verfüge über eine abgeschlossene Berufsausbildung im Bereich Tourismus mit langer Erfahrung während des Studiums an der Universität in Berlin. 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Zu meinen Stärken gehören gute Fremdsprachenkenntnisse, Selbstständigkeit und Offenheit. Meine Gehaltvorstellung liegt bei 2000 Euro.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Ich hoffe, dass ich von Ihnen einen Termin zu einem Vorstellungstermin gewinne.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Mit freundlichem Gruß</a:t>
            </a:r>
            <a:endParaRPr lang="de-DE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2448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b="1" dirty="0" smtClean="0"/>
          </a:p>
          <a:p>
            <a:endParaRPr lang="de-DE" b="1" dirty="0"/>
          </a:p>
          <a:p>
            <a:endParaRPr lang="de-DE" b="1" dirty="0" smtClean="0"/>
          </a:p>
          <a:p>
            <a:pPr marL="0" indent="0" algn="ctr">
              <a:buNone/>
            </a:pPr>
            <a:r>
              <a:rPr lang="de-DE" b="1" dirty="0" smtClean="0"/>
              <a:t>Danke </a:t>
            </a:r>
            <a:r>
              <a:rPr lang="de-DE" b="1" dirty="0"/>
              <a:t>für die Aufmerksamkeit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969242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307</Words>
  <Application>Microsoft Office PowerPoint</Application>
  <PresentationFormat>Předvádění na obrazovce (4:3)</PresentationFormat>
  <Paragraphs>76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Calibri</vt:lpstr>
      <vt:lpstr>Motiv systému Office</vt:lpstr>
      <vt:lpstr>Bewerbungsschreiben Schlüsselwörter: Stellenanzeige, Eigenschaft, Bewerbung</vt:lpstr>
      <vt:lpstr>Wortschatz</vt:lpstr>
      <vt:lpstr>Stellenanzeige</vt:lpstr>
      <vt:lpstr>Eigenschaften</vt:lpstr>
      <vt:lpstr>sich bewerben um</vt:lpstr>
      <vt:lpstr>Schriftliche Bewerbung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Ferda Mravenec</dc:creator>
  <cp:lastModifiedBy>bob0001</cp:lastModifiedBy>
  <cp:revision>25</cp:revision>
  <dcterms:created xsi:type="dcterms:W3CDTF">2019-10-14T07:41:33Z</dcterms:created>
  <dcterms:modified xsi:type="dcterms:W3CDTF">2020-01-22T08:51:09Z</dcterms:modified>
</cp:coreProperties>
</file>