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7" r:id="rId5"/>
    <p:sldId id="259" r:id="rId6"/>
    <p:sldId id="263" r:id="rId7"/>
    <p:sldId id="260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1FC3701-DFC5-46E3-82DE-F12254EC54CE}">
          <p14:sldIdLst>
            <p14:sldId id="256"/>
            <p14:sldId id="261"/>
            <p14:sldId id="258"/>
            <p14:sldId id="257"/>
            <p14:sldId id="259"/>
            <p14:sldId id="263"/>
          </p14:sldIdLst>
        </p14:section>
        <p14:section name="Oddíl bez názvu" id="{FB32A58F-E92B-4E35-8183-5DF802EF3190}">
          <p14:sldIdLst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61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22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72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71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36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82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8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174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78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5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78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A4AC0-1644-443D-8468-3DDCF47A33DF}" type="datetimeFigureOut">
              <a:rPr lang="cs-CZ" smtClean="0"/>
              <a:t>22.01.2020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CCB56-BB99-4BB0-93BC-3EBC4597B7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67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txBody>
          <a:bodyPr/>
          <a:lstStyle/>
          <a:p>
            <a:r>
              <a:rPr lang="de-DE" dirty="0" smtClean="0"/>
              <a:t>Arbeitsverhältnis</a:t>
            </a:r>
            <a:br>
              <a:rPr lang="de-DE" dirty="0" smtClean="0"/>
            </a:br>
            <a:r>
              <a:rPr lang="de-DE" sz="2000" b="1" dirty="0" smtClean="0"/>
              <a:t>Schlüsselwörter:</a:t>
            </a:r>
            <a:br>
              <a:rPr lang="de-DE" sz="2000" b="1" dirty="0" smtClean="0"/>
            </a:br>
            <a:r>
              <a:rPr lang="de-DE" sz="2000" b="1" dirty="0" smtClean="0"/>
              <a:t>Eignung, Eigenschaft</a:t>
            </a:r>
            <a:endParaRPr lang="cs-CZ" sz="2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de-DE" b="1" dirty="0" smtClean="0">
                <a:solidFill>
                  <a:schemeClr val="tx1"/>
                </a:solidFill>
              </a:rPr>
              <a:t>Was lerne ich?</a:t>
            </a:r>
          </a:p>
          <a:p>
            <a:pPr algn="just"/>
            <a:r>
              <a:rPr lang="de-DE" b="1" dirty="0" smtClean="0">
                <a:solidFill>
                  <a:schemeClr val="tx1"/>
                </a:solidFill>
              </a:rPr>
              <a:t>Eignungen</a:t>
            </a:r>
          </a:p>
          <a:p>
            <a:pPr algn="just"/>
            <a:r>
              <a:rPr lang="de-DE" b="1" dirty="0" smtClean="0">
                <a:solidFill>
                  <a:schemeClr val="tx1"/>
                </a:solidFill>
              </a:rPr>
              <a:t>Eigenschaften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783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Wortschatz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950185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80031042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553092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Wert legen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ausgebildet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26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fordern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korrekt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177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besitzen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auslandserfahren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86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anbieten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sinnvoll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677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erwarten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kundenfreundlich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848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fühlen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qualifiziert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01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finden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durchsetzungsfähig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736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voraussetzen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humorvoll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789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32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Wichtige Verben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310579"/>
              </p:ext>
            </p:extLst>
          </p:nvPr>
        </p:nvGraphicFramePr>
        <p:xfrm>
          <a:off x="457200" y="1916829"/>
          <a:ext cx="822960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026109282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864321504"/>
                    </a:ext>
                  </a:extLst>
                </a:gridCol>
              </a:tblGrid>
              <a:tr h="414485">
                <a:tc>
                  <a:txBody>
                    <a:bodyPr/>
                    <a:lstStyle/>
                    <a:p>
                      <a:r>
                        <a:rPr lang="de-DE" dirty="0" smtClean="0"/>
                        <a:t>rechnen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mit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03761"/>
                  </a:ext>
                </a:extLst>
              </a:tr>
              <a:tr h="414485">
                <a:tc>
                  <a:txBody>
                    <a:bodyPr/>
                    <a:lstStyle/>
                    <a:p>
                      <a:r>
                        <a:rPr lang="de-DE" dirty="0" smtClean="0"/>
                        <a:t>voraussetzen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etw</a:t>
                      </a:r>
                      <a:r>
                        <a:rPr lang="de-DE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489610"/>
                  </a:ext>
                </a:extLst>
              </a:tr>
              <a:tr h="725349">
                <a:tc>
                  <a:txBody>
                    <a:bodyPr/>
                    <a:lstStyle/>
                    <a:p>
                      <a:r>
                        <a:rPr lang="de-DE" dirty="0" smtClean="0"/>
                        <a:t>erwarten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etw</a:t>
                      </a:r>
                      <a:r>
                        <a:rPr lang="de-DE" dirty="0" smtClean="0"/>
                        <a:t>.</a:t>
                      </a:r>
                      <a:r>
                        <a:rPr lang="cs-CZ" dirty="0" smtClean="0"/>
                        <a:t>     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170891"/>
                  </a:ext>
                </a:extLst>
              </a:tr>
              <a:tr h="414485">
                <a:tc>
                  <a:txBody>
                    <a:bodyPr/>
                    <a:lstStyle/>
                    <a:p>
                      <a:r>
                        <a:rPr lang="de-DE" dirty="0" smtClean="0"/>
                        <a:t>verfügen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über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341182"/>
                  </a:ext>
                </a:extLst>
              </a:tr>
              <a:tr h="414485">
                <a:tc>
                  <a:txBody>
                    <a:bodyPr/>
                    <a:lstStyle/>
                    <a:p>
                      <a:r>
                        <a:rPr lang="de-DE" dirty="0" smtClean="0"/>
                        <a:t>sich freuen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auf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538653"/>
                  </a:ext>
                </a:extLst>
              </a:tr>
              <a:tr h="725349">
                <a:tc>
                  <a:txBody>
                    <a:bodyPr/>
                    <a:lstStyle/>
                    <a:p>
                      <a:r>
                        <a:rPr lang="de-DE" dirty="0" smtClean="0"/>
                        <a:t>nachweisen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etw</a:t>
                      </a:r>
                      <a:r>
                        <a:rPr lang="de-DE" dirty="0" smtClean="0"/>
                        <a:t>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616253"/>
                  </a:ext>
                </a:extLst>
              </a:tr>
              <a:tr h="725349">
                <a:tc>
                  <a:txBody>
                    <a:bodyPr/>
                    <a:lstStyle/>
                    <a:p>
                      <a:r>
                        <a:rPr lang="de-DE" dirty="0" smtClean="0"/>
                        <a:t>bieten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etw</a:t>
                      </a:r>
                      <a:r>
                        <a:rPr lang="de-DE" dirty="0" smtClean="0"/>
                        <a:t>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097626"/>
                  </a:ext>
                </a:extLst>
              </a:tr>
              <a:tr h="414485">
                <a:tc>
                  <a:txBody>
                    <a:bodyPr/>
                    <a:lstStyle/>
                    <a:p>
                      <a:r>
                        <a:rPr lang="de-DE" dirty="0" smtClean="0"/>
                        <a:t>Wert legen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auf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738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30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e Eignung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sich eignen für die Position, die Stelle, die Funktion</a:t>
            </a:r>
          </a:p>
          <a:p>
            <a:pPr marL="0" indent="0">
              <a:buNone/>
            </a:pPr>
            <a:r>
              <a:rPr lang="de-DE" dirty="0" smtClean="0"/>
              <a:t>geeignet sein für</a:t>
            </a:r>
          </a:p>
          <a:p>
            <a:pPr marL="0" indent="0">
              <a:buNone/>
            </a:pPr>
            <a:r>
              <a:rPr lang="de-DE" dirty="0" smtClean="0"/>
              <a:t>geeignet, ungeeignet</a:t>
            </a:r>
          </a:p>
          <a:p>
            <a:pPr marL="0" indent="0">
              <a:buNone/>
            </a:pPr>
            <a:r>
              <a:rPr lang="de-DE" dirty="0" smtClean="0"/>
              <a:t>Die Eignung: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für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zu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als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299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Eigenschaften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Wir halten </a:t>
            </a:r>
            <a:r>
              <a:rPr lang="de-DE" b="1" smtClean="0"/>
              <a:t>….. für wichtig.</a:t>
            </a:r>
            <a:endParaRPr lang="de-DE" b="1" dirty="0" smtClean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 smtClean="0"/>
              <a:t>e Flexibilität</a:t>
            </a:r>
          </a:p>
          <a:p>
            <a:pPr marL="0" indent="0">
              <a:buNone/>
            </a:pPr>
            <a:r>
              <a:rPr lang="de-DE" b="1" dirty="0" smtClean="0"/>
              <a:t>e Verantwortung</a:t>
            </a:r>
          </a:p>
          <a:p>
            <a:pPr marL="0" indent="0">
              <a:buNone/>
            </a:pPr>
            <a:r>
              <a:rPr lang="de-DE" b="1" dirty="0" smtClean="0"/>
              <a:t>e Zuverlässigkeit</a:t>
            </a:r>
          </a:p>
          <a:p>
            <a:pPr marL="0" indent="0">
              <a:buNone/>
            </a:pPr>
            <a:r>
              <a:rPr lang="de-DE" b="1" dirty="0" smtClean="0"/>
              <a:t>e Pünktlichkeit</a:t>
            </a:r>
          </a:p>
          <a:p>
            <a:pPr marL="0" indent="0">
              <a:buNone/>
            </a:pPr>
            <a:r>
              <a:rPr lang="de-DE" b="1" dirty="0" smtClean="0"/>
              <a:t>e Selbstständigkeit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186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Adjektive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durchsetzungsfähig</a:t>
            </a:r>
          </a:p>
          <a:p>
            <a:r>
              <a:rPr lang="de-DE" dirty="0" smtClean="0"/>
              <a:t>engagiert</a:t>
            </a:r>
          </a:p>
          <a:p>
            <a:r>
              <a:rPr lang="de-DE" dirty="0" smtClean="0"/>
              <a:t>qualifiziert</a:t>
            </a:r>
          </a:p>
          <a:p>
            <a:r>
              <a:rPr lang="de-DE" dirty="0" smtClean="0"/>
              <a:t>humorvoll</a:t>
            </a:r>
          </a:p>
          <a:p>
            <a:r>
              <a:rPr lang="de-DE" dirty="0" smtClean="0"/>
              <a:t>korrekt</a:t>
            </a:r>
          </a:p>
          <a:p>
            <a:r>
              <a:rPr lang="de-DE" dirty="0" smtClean="0"/>
              <a:t>kundenfreundlich</a:t>
            </a:r>
          </a:p>
          <a:p>
            <a:r>
              <a:rPr lang="de-DE" dirty="0" smtClean="0"/>
              <a:t>auslandserfahren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48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Wichtige Fragen</a:t>
            </a:r>
            <a:endParaRPr lang="de-DE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Warum haben Sie sich für unsere Firma entschieden?</a:t>
            </a:r>
            <a:endParaRPr lang="cs-CZ" b="1" dirty="0" smtClean="0"/>
          </a:p>
          <a:p>
            <a:pPr marL="0" indent="0">
              <a:buNone/>
            </a:pPr>
            <a:r>
              <a:rPr lang="de-DE" b="1" dirty="0" smtClean="0"/>
              <a:t>Worauf legen Sie einen </a:t>
            </a:r>
            <a:r>
              <a:rPr lang="cs-CZ" b="1" dirty="0" err="1" smtClean="0"/>
              <a:t>besonders</a:t>
            </a:r>
            <a:r>
              <a:rPr lang="cs-CZ" b="1" smtClean="0"/>
              <a:t> </a:t>
            </a:r>
            <a:r>
              <a:rPr lang="de-DE" b="1" smtClean="0"/>
              <a:t>großen </a:t>
            </a:r>
            <a:r>
              <a:rPr lang="de-DE" b="1" dirty="0" smtClean="0"/>
              <a:t>Wert</a:t>
            </a:r>
            <a:r>
              <a:rPr lang="cs-CZ" b="1" dirty="0" smtClean="0"/>
              <a:t>?</a:t>
            </a:r>
          </a:p>
          <a:p>
            <a:pPr marL="0" indent="0">
              <a:buNone/>
            </a:pPr>
            <a:r>
              <a:rPr lang="de-DE" b="1" dirty="0" smtClean="0"/>
              <a:t>Fühlen Sie sich angesprochen?</a:t>
            </a:r>
          </a:p>
          <a:p>
            <a:pPr marL="0" indent="0">
              <a:buNone/>
            </a:pPr>
            <a:r>
              <a:rPr lang="de-DE" b="1" dirty="0" smtClean="0"/>
              <a:t>Halten Sie Aufstiegsmöglichkeiten für wichtig</a:t>
            </a:r>
            <a:r>
              <a:rPr lang="cs-CZ" b="1" dirty="0"/>
              <a:t> </a:t>
            </a:r>
            <a:r>
              <a:rPr lang="cs-CZ" b="1" dirty="0" smtClean="0"/>
              <a:t>?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 smtClean="0"/>
              <a:t>Was erwarten Sie von dieser Stelle</a:t>
            </a:r>
            <a:r>
              <a:rPr lang="cs-CZ" b="1" dirty="0"/>
              <a:t> </a:t>
            </a:r>
            <a:r>
              <a:rPr lang="cs-CZ" b="1" dirty="0" smtClean="0"/>
              <a:t>?</a:t>
            </a:r>
            <a:endParaRPr lang="de-DE" b="1" dirty="0" smtClean="0"/>
          </a:p>
          <a:p>
            <a:pPr marL="0" indent="0">
              <a:buNone/>
            </a:pPr>
            <a:r>
              <a:rPr lang="de-DE" b="1" dirty="0" smtClean="0"/>
              <a:t>Was fordern Sie</a:t>
            </a:r>
            <a:r>
              <a:rPr lang="cs-CZ" b="1" dirty="0"/>
              <a:t> ?</a:t>
            </a:r>
            <a:r>
              <a:rPr lang="cs-CZ" b="1" dirty="0" smtClean="0"/>
              <a:t> 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61244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b="1" dirty="0" smtClean="0"/>
              <a:t>Danke für die Aufmerksamkeit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70762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151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Arbeitsverhältnis Schlüsselwörter: Eignung, Eigenschaft</vt:lpstr>
      <vt:lpstr>Wortschatz</vt:lpstr>
      <vt:lpstr>Wichtige Verben</vt:lpstr>
      <vt:lpstr>e Eignung</vt:lpstr>
      <vt:lpstr>Eigenschaften</vt:lpstr>
      <vt:lpstr>Adjektive</vt:lpstr>
      <vt:lpstr>Wichtige Fragen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Ferda Mravenec</dc:creator>
  <cp:lastModifiedBy>bob0001</cp:lastModifiedBy>
  <cp:revision>23</cp:revision>
  <dcterms:created xsi:type="dcterms:W3CDTF">2019-10-14T07:41:33Z</dcterms:created>
  <dcterms:modified xsi:type="dcterms:W3CDTF">2020-01-22T09:09:04Z</dcterms:modified>
</cp:coreProperties>
</file>