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3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1FC3701-DFC5-46E3-82DE-F12254EC54CE}">
          <p14:sldIdLst>
            <p14:sldId id="256"/>
            <p14:sldId id="261"/>
            <p14:sldId id="258"/>
            <p14:sldId id="257"/>
            <p14:sldId id="259"/>
            <p14:sldId id="263"/>
          </p14:sldIdLst>
        </p14:section>
        <p14:section name="Oddíl bez názvu" id="{FB32A58F-E92B-4E35-8183-5DF802EF3190}">
          <p14:sldIdLst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de-DE" dirty="0" smtClean="0"/>
              <a:t>Arbeitsverhältnis</a:t>
            </a:r>
            <a:br>
              <a:rPr lang="de-DE" dirty="0" smtClean="0"/>
            </a:br>
            <a:r>
              <a:rPr lang="de-DE" sz="2000" b="1" dirty="0" smtClean="0"/>
              <a:t>Schlüsselwörter:</a:t>
            </a:r>
            <a:br>
              <a:rPr lang="de-DE" sz="2000" b="1" dirty="0" smtClean="0"/>
            </a:br>
            <a:r>
              <a:rPr lang="de-DE" sz="2000" b="1" dirty="0" smtClean="0"/>
              <a:t>Eignung, Eigenschaft</a:t>
            </a: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de-DE" b="1" dirty="0" smtClean="0">
                <a:solidFill>
                  <a:schemeClr val="tx1"/>
                </a:solidFill>
              </a:rPr>
              <a:t>Was lerne ich?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Eignungen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Eigenschaften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95018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003104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53092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Wert 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ausgebildet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6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fordern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korrekt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177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besitzen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auslandserfahren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6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anbieten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sinnvoll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7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erwarten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kundenfreundlich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4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fühlen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qualifiziert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1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finden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durchsetzungsfähig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73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voraussetzen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humorvoll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8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32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Wichtige Verben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310579"/>
              </p:ext>
            </p:extLst>
          </p:nvPr>
        </p:nvGraphicFramePr>
        <p:xfrm>
          <a:off x="457200" y="1916829"/>
          <a:ext cx="822960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2610928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864321504"/>
                    </a:ext>
                  </a:extLst>
                </a:gridCol>
              </a:tblGrid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rechnen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03761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voraussetzen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89610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erwarten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r>
                        <a:rPr lang="cs-CZ" dirty="0" smtClean="0"/>
                        <a:t>   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170891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verfügen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über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1182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sich freuen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38653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nachweisen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16253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bieten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097626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Wert 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73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 Eignung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sich eignen für die Position, die Stelle, die Funktion</a:t>
            </a:r>
          </a:p>
          <a:p>
            <a:pPr marL="0" indent="0">
              <a:buNone/>
            </a:pPr>
            <a:r>
              <a:rPr lang="de-DE" dirty="0" smtClean="0"/>
              <a:t>geeignet sein für</a:t>
            </a:r>
          </a:p>
          <a:p>
            <a:pPr marL="0" indent="0">
              <a:buNone/>
            </a:pPr>
            <a:r>
              <a:rPr lang="de-DE" dirty="0" smtClean="0"/>
              <a:t>geeignet, ungeeignet</a:t>
            </a:r>
          </a:p>
          <a:p>
            <a:pPr marL="0" indent="0">
              <a:buNone/>
            </a:pPr>
            <a:r>
              <a:rPr lang="de-DE" dirty="0" smtClean="0"/>
              <a:t>Die Eignung: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für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zu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als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Eigenschaften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Wir halten </a:t>
            </a:r>
            <a:r>
              <a:rPr lang="de-DE" b="1" smtClean="0"/>
              <a:t>….. für wichtig.</a:t>
            </a: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e Flexibilität</a:t>
            </a:r>
          </a:p>
          <a:p>
            <a:pPr marL="0" indent="0">
              <a:buNone/>
            </a:pPr>
            <a:r>
              <a:rPr lang="de-DE" b="1" dirty="0" smtClean="0"/>
              <a:t>e Verantwortung</a:t>
            </a:r>
          </a:p>
          <a:p>
            <a:pPr marL="0" indent="0">
              <a:buNone/>
            </a:pPr>
            <a:r>
              <a:rPr lang="de-DE" b="1" dirty="0" smtClean="0"/>
              <a:t>e Zuverlässigkeit</a:t>
            </a:r>
          </a:p>
          <a:p>
            <a:pPr marL="0" indent="0">
              <a:buNone/>
            </a:pPr>
            <a:r>
              <a:rPr lang="de-DE" b="1" dirty="0" smtClean="0"/>
              <a:t>e Pünktlichkeit</a:t>
            </a:r>
          </a:p>
          <a:p>
            <a:pPr marL="0" indent="0">
              <a:buNone/>
            </a:pPr>
            <a:r>
              <a:rPr lang="de-DE" b="1" dirty="0" smtClean="0"/>
              <a:t>e Selbstständigkeit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Adjektive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durchsetzungsfähig</a:t>
            </a:r>
          </a:p>
          <a:p>
            <a:r>
              <a:rPr lang="de-DE" dirty="0" smtClean="0"/>
              <a:t>engagiert</a:t>
            </a:r>
          </a:p>
          <a:p>
            <a:r>
              <a:rPr lang="de-DE" dirty="0" smtClean="0"/>
              <a:t>qualifiziert</a:t>
            </a:r>
          </a:p>
          <a:p>
            <a:r>
              <a:rPr lang="de-DE" dirty="0" smtClean="0"/>
              <a:t>humorvoll</a:t>
            </a:r>
          </a:p>
          <a:p>
            <a:r>
              <a:rPr lang="de-DE" dirty="0" smtClean="0"/>
              <a:t>korrekt</a:t>
            </a:r>
          </a:p>
          <a:p>
            <a:r>
              <a:rPr lang="de-DE" dirty="0" smtClean="0"/>
              <a:t>kundenfreundlich</a:t>
            </a:r>
          </a:p>
          <a:p>
            <a:r>
              <a:rPr lang="de-DE" dirty="0" smtClean="0"/>
              <a:t>auslandserfahren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8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Wichtige Fragen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Warum haben Sie sich für unsere Firma entschieden?</a:t>
            </a:r>
            <a:endParaRPr lang="cs-CZ" b="1" dirty="0" smtClean="0"/>
          </a:p>
          <a:p>
            <a:pPr marL="0" indent="0">
              <a:buNone/>
            </a:pPr>
            <a:r>
              <a:rPr lang="de-DE" b="1" dirty="0" smtClean="0"/>
              <a:t>Worauf legen Sie einen </a:t>
            </a:r>
            <a:r>
              <a:rPr lang="cs-CZ" b="1" dirty="0" err="1" smtClean="0"/>
              <a:t>besonders</a:t>
            </a:r>
            <a:r>
              <a:rPr lang="cs-CZ" b="1" smtClean="0"/>
              <a:t> </a:t>
            </a:r>
            <a:r>
              <a:rPr lang="de-DE" b="1" smtClean="0"/>
              <a:t>großen </a:t>
            </a:r>
            <a:r>
              <a:rPr lang="de-DE" b="1" dirty="0" smtClean="0"/>
              <a:t>Wert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Fühlen Sie sich angesprochen?</a:t>
            </a:r>
          </a:p>
          <a:p>
            <a:pPr marL="0" indent="0">
              <a:buNone/>
            </a:pPr>
            <a:r>
              <a:rPr lang="de-DE" b="1" dirty="0" smtClean="0"/>
              <a:t>Halten Sie Aufstiegsmöglichkeiten für wichtig</a:t>
            </a:r>
            <a:r>
              <a:rPr lang="cs-CZ" b="1" dirty="0"/>
              <a:t> </a:t>
            </a:r>
            <a:r>
              <a:rPr lang="cs-CZ" b="1" dirty="0" smtClean="0"/>
              <a:t>?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Was erwarten Sie von dieser Stelle</a:t>
            </a:r>
            <a:r>
              <a:rPr lang="cs-CZ" b="1" dirty="0"/>
              <a:t> </a:t>
            </a:r>
            <a:r>
              <a:rPr lang="cs-CZ" b="1" dirty="0" smtClean="0"/>
              <a:t>?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Was fordern Sie</a:t>
            </a:r>
            <a:r>
              <a:rPr lang="cs-CZ" b="1" dirty="0"/>
              <a:t> ?</a:t>
            </a:r>
            <a:r>
              <a:rPr lang="cs-CZ" b="1" dirty="0" smtClean="0"/>
              <a:t>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076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151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Arbeitsverhältnis Schlüsselwörter: Eignung, Eigenschaft</vt:lpstr>
      <vt:lpstr>Wortschatz</vt:lpstr>
      <vt:lpstr>Wichtige Verben</vt:lpstr>
      <vt:lpstr>e Eignung</vt:lpstr>
      <vt:lpstr>Eigenschaften</vt:lpstr>
      <vt:lpstr>Adjektive</vt:lpstr>
      <vt:lpstr>Wichtige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23</cp:revision>
  <dcterms:created xsi:type="dcterms:W3CDTF">2019-10-14T07:41:33Z</dcterms:created>
  <dcterms:modified xsi:type="dcterms:W3CDTF">2020-01-22T09:09:04Z</dcterms:modified>
</cp:coreProperties>
</file>