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1" r:id="rId6"/>
    <p:sldId id="258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160239"/>
          </a:xfrm>
        </p:spPr>
        <p:txBody>
          <a:bodyPr>
            <a:normAutofit/>
          </a:bodyPr>
          <a:lstStyle/>
          <a:p>
            <a:r>
              <a:rPr lang="de-DE" b="1" dirty="0"/>
              <a:t>Produkt</a:t>
            </a:r>
            <a:br>
              <a:rPr lang="de-DE" b="1" dirty="0"/>
            </a:br>
            <a:r>
              <a:rPr lang="de-DE" sz="3100" b="1" dirty="0"/>
              <a:t>Schlüsselwörter:</a:t>
            </a:r>
            <a:br>
              <a:rPr lang="de-DE" sz="3100" b="1" dirty="0"/>
            </a:br>
            <a:r>
              <a:rPr lang="de-DE" sz="3100" b="1" dirty="0"/>
              <a:t>Produkt, </a:t>
            </a:r>
            <a:r>
              <a:rPr lang="de-DE" sz="3100" b="1" dirty="0" smtClean="0"/>
              <a:t>Produktmerkmale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429000"/>
            <a:ext cx="6872808" cy="2209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de-DE" b="1" dirty="0">
                <a:solidFill>
                  <a:schemeClr val="tx1"/>
                </a:solidFill>
              </a:rPr>
              <a:t>Was lerne ich</a:t>
            </a:r>
            <a:r>
              <a:rPr lang="cs-CZ" b="1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de-DE" dirty="0" smtClean="0">
              <a:solidFill>
                <a:schemeClr val="tx1"/>
              </a:solidFill>
            </a:endParaRP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Verben mit Präpositionen</a:t>
            </a: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Produktmerkmale</a:t>
            </a: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Ein Produkt beschreiben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270851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28083529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52348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ermöglichen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Serienausstattung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3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 Privatanwender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Verarbeitung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223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 Leistung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preisgünstig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99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 Energieverbrauch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vielseitig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51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aktualisierbar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problemlos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246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 Leistungsfähigkeit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schädlich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23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e Zuverlässigkeit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 Produktbeschreibung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91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 Verbrauch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mtClean="0"/>
                        <a:t>einfach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4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56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Merken Sie sich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x-none" dirty="0"/>
              <a:t>ausgestattet sein </a:t>
            </a:r>
            <a:r>
              <a:rPr lang="de-DE" b="1" dirty="0" smtClean="0"/>
              <a:t>mit</a:t>
            </a:r>
            <a:r>
              <a:rPr lang="x-none" dirty="0"/>
              <a:t>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sich beteiligen </a:t>
            </a:r>
            <a:r>
              <a:rPr lang="x-none" b="1" dirty="0"/>
              <a:t>an</a:t>
            </a:r>
            <a:r>
              <a:rPr lang="x-none" dirty="0"/>
              <a:t>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sorgen </a:t>
            </a:r>
            <a:r>
              <a:rPr lang="x-none" b="1" dirty="0"/>
              <a:t>für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verfügen </a:t>
            </a:r>
            <a:r>
              <a:rPr lang="x-none" b="1" dirty="0"/>
              <a:t>über</a:t>
            </a:r>
            <a:r>
              <a:rPr lang="x-none" dirty="0"/>
              <a:t>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sich auszeichnen </a:t>
            </a:r>
            <a:r>
              <a:rPr lang="x-none" b="1" dirty="0"/>
              <a:t>durch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gehören </a:t>
            </a:r>
            <a:r>
              <a:rPr lang="x-none" b="1" dirty="0"/>
              <a:t>zu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zusammenarbeiten </a:t>
            </a:r>
            <a:r>
              <a:rPr lang="x-none" b="1" dirty="0"/>
              <a:t>mit	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sich beziehen </a:t>
            </a:r>
            <a:r>
              <a:rPr lang="x-none" b="1" dirty="0"/>
              <a:t>auf</a:t>
            </a:r>
            <a:r>
              <a:rPr lang="x-none" dirty="0"/>
              <a:t>	 </a:t>
            </a:r>
            <a:endParaRPr lang="cs-CZ" dirty="0"/>
          </a:p>
          <a:p>
            <a:pPr marL="0" lvl="0" indent="0">
              <a:buNone/>
            </a:pPr>
            <a:r>
              <a:rPr lang="x-none" dirty="0"/>
              <a:t>sich kümmern </a:t>
            </a:r>
            <a:r>
              <a:rPr lang="x-none" b="1" dirty="0"/>
              <a:t>um</a:t>
            </a:r>
            <a:r>
              <a:rPr lang="x-none" dirty="0"/>
              <a:t>	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67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Grammatik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FF0000"/>
                </a:solidFill>
              </a:rPr>
              <a:t>Womit</a:t>
            </a:r>
            <a:r>
              <a:rPr lang="de-DE" b="1" dirty="0" smtClean="0"/>
              <a:t> ist das Produkt ausgestattet?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Wofür</a:t>
            </a:r>
            <a:r>
              <a:rPr lang="de-DE" b="1" dirty="0" smtClean="0"/>
              <a:t> sorgt das Produkt?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Worüber</a:t>
            </a:r>
            <a:r>
              <a:rPr lang="de-DE" b="1" dirty="0" smtClean="0"/>
              <a:t> verfügt das Produkt?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Wodurch</a:t>
            </a:r>
            <a:r>
              <a:rPr lang="de-DE" b="1" dirty="0" smtClean="0"/>
              <a:t> zeichnet sich das Produkt aus?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Worum</a:t>
            </a:r>
            <a:r>
              <a:rPr lang="de-DE" b="1" dirty="0" smtClean="0"/>
              <a:t> kümmert sich das Produkt?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Womit</a:t>
            </a:r>
            <a:r>
              <a:rPr lang="de-DE" b="1" dirty="0" smtClean="0"/>
              <a:t> ist das Produkt ausgestattet ?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6600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Grammatik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Ist das Produkt </a:t>
            </a:r>
            <a:r>
              <a:rPr lang="de-DE" b="1" dirty="0" smtClean="0">
                <a:solidFill>
                  <a:srgbClr val="FF0000"/>
                </a:solidFill>
              </a:rPr>
              <a:t>damit</a:t>
            </a:r>
            <a:r>
              <a:rPr lang="de-DE" b="1" dirty="0" smtClean="0"/>
              <a:t> ausgestattet</a:t>
            </a:r>
            <a:r>
              <a:rPr lang="de-DE" b="1" dirty="0"/>
              <a:t>? </a:t>
            </a:r>
            <a:r>
              <a:rPr lang="de-DE" b="1" dirty="0" smtClean="0"/>
              <a:t>Es </a:t>
            </a:r>
            <a:r>
              <a:rPr lang="de-DE" b="1" dirty="0"/>
              <a:t>ist </a:t>
            </a:r>
            <a:r>
              <a:rPr lang="de-DE" b="1" dirty="0" smtClean="0">
                <a:solidFill>
                  <a:srgbClr val="FF0000"/>
                </a:solidFill>
              </a:rPr>
              <a:t>damit </a:t>
            </a:r>
            <a:r>
              <a:rPr lang="de-DE" b="1" dirty="0" smtClean="0"/>
              <a:t>ausgestattet</a:t>
            </a:r>
            <a:r>
              <a:rPr lang="de-DE" b="1" dirty="0"/>
              <a:t>.</a:t>
            </a:r>
          </a:p>
          <a:p>
            <a:pPr marL="0" indent="0">
              <a:buNone/>
            </a:pPr>
            <a:r>
              <a:rPr lang="de-DE" b="1" dirty="0" smtClean="0"/>
              <a:t>Ja</a:t>
            </a:r>
            <a:r>
              <a:rPr lang="de-DE" b="1" dirty="0" smtClean="0"/>
              <a:t>, es ist </a:t>
            </a:r>
            <a:r>
              <a:rPr lang="de-DE" b="1" dirty="0" smtClean="0">
                <a:solidFill>
                  <a:srgbClr val="FF0000"/>
                </a:solidFill>
              </a:rPr>
              <a:t>mit ….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/>
              <a:t>ausgestattet.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Sorgt das Produkt </a:t>
            </a:r>
            <a:r>
              <a:rPr lang="de-DE" b="1" dirty="0" smtClean="0">
                <a:solidFill>
                  <a:srgbClr val="FF0000"/>
                </a:solidFill>
              </a:rPr>
              <a:t>dafür</a:t>
            </a:r>
            <a:r>
              <a:rPr lang="de-DE" b="1" dirty="0" smtClean="0">
                <a:solidFill>
                  <a:srgbClr val="FF0000"/>
                </a:solidFill>
              </a:rPr>
              <a:t>? </a:t>
            </a:r>
            <a:r>
              <a:rPr lang="de-DE" b="1" dirty="0" smtClean="0"/>
              <a:t>D</a:t>
            </a:r>
            <a:r>
              <a:rPr lang="de-DE" b="1" dirty="0" smtClean="0"/>
              <a:t>as </a:t>
            </a:r>
            <a:r>
              <a:rPr lang="de-DE" b="1" dirty="0"/>
              <a:t>Produkt sorgt </a:t>
            </a:r>
            <a:r>
              <a:rPr lang="de-DE" b="1" dirty="0" smtClean="0">
                <a:solidFill>
                  <a:srgbClr val="FF0000"/>
                </a:solidFill>
              </a:rPr>
              <a:t>dafür.</a:t>
            </a:r>
            <a:r>
              <a:rPr lang="de-DE" b="1" dirty="0" smtClean="0"/>
              <a:t> 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Ja, das Produkt sorgt </a:t>
            </a:r>
            <a:r>
              <a:rPr lang="de-DE" b="1" dirty="0" smtClean="0">
                <a:solidFill>
                  <a:srgbClr val="FF0000"/>
                </a:solidFill>
              </a:rPr>
              <a:t>für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……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Verfügt das Produkt </a:t>
            </a:r>
            <a:r>
              <a:rPr lang="de-DE" b="1" dirty="0" smtClean="0">
                <a:solidFill>
                  <a:srgbClr val="FF0000"/>
                </a:solidFill>
              </a:rPr>
              <a:t>darüber</a:t>
            </a:r>
            <a:r>
              <a:rPr lang="de-DE" b="1" dirty="0" smtClean="0">
                <a:solidFill>
                  <a:srgbClr val="FF0000"/>
                </a:solidFill>
              </a:rPr>
              <a:t>? </a:t>
            </a:r>
            <a:r>
              <a:rPr lang="de-DE" b="1" dirty="0"/>
              <a:t>Das Produkt verfügt </a:t>
            </a:r>
            <a:r>
              <a:rPr lang="de-DE" b="1" dirty="0" smtClean="0">
                <a:solidFill>
                  <a:srgbClr val="FF0000"/>
                </a:solidFill>
              </a:rPr>
              <a:t>darüber.</a:t>
            </a:r>
            <a:r>
              <a:rPr lang="de-DE" b="1" dirty="0" smtClean="0"/>
              <a:t> 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Ja, das Produkt verfügt </a:t>
            </a:r>
            <a:r>
              <a:rPr lang="de-DE" b="1" dirty="0" smtClean="0">
                <a:solidFill>
                  <a:srgbClr val="FF0000"/>
                </a:solidFill>
              </a:rPr>
              <a:t>über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… .</a:t>
            </a:r>
          </a:p>
          <a:p>
            <a:pPr marL="0" indent="0">
              <a:buNone/>
            </a:pP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Zeichnet sich das Produkt </a:t>
            </a:r>
            <a:r>
              <a:rPr lang="de-DE" b="1" dirty="0" smtClean="0">
                <a:solidFill>
                  <a:srgbClr val="FF0000"/>
                </a:solidFill>
              </a:rPr>
              <a:t>dadurch</a:t>
            </a:r>
            <a:r>
              <a:rPr lang="de-DE" b="1" dirty="0" smtClean="0"/>
              <a:t> aus</a:t>
            </a:r>
            <a:r>
              <a:rPr lang="de-DE" b="1" dirty="0"/>
              <a:t>? Das Produkt zeichnet sich </a:t>
            </a:r>
            <a:r>
              <a:rPr lang="de-DE" b="1" dirty="0" smtClean="0">
                <a:solidFill>
                  <a:srgbClr val="FF0000"/>
                </a:solidFill>
              </a:rPr>
              <a:t>da</a:t>
            </a:r>
            <a:r>
              <a:rPr lang="cs-CZ" b="1" dirty="0" smtClean="0">
                <a:solidFill>
                  <a:srgbClr val="FF0000"/>
                </a:solidFill>
              </a:rPr>
              <a:t>durch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/>
              <a:t>aus.</a:t>
            </a:r>
          </a:p>
          <a:p>
            <a:pPr marL="0" indent="0">
              <a:buNone/>
            </a:pPr>
            <a:r>
              <a:rPr lang="de-DE" b="1" dirty="0" smtClean="0"/>
              <a:t>Ja</a:t>
            </a:r>
            <a:r>
              <a:rPr lang="de-DE" b="1" dirty="0" smtClean="0"/>
              <a:t>, das Produkt zeichnet sich </a:t>
            </a:r>
            <a:r>
              <a:rPr lang="cs-CZ" b="1" dirty="0" smtClean="0">
                <a:solidFill>
                  <a:srgbClr val="FF0000"/>
                </a:solidFill>
              </a:rPr>
              <a:t>durch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</a:rPr>
              <a:t>….. </a:t>
            </a:r>
            <a:r>
              <a:rPr lang="de-DE" b="1" dirty="0" smtClean="0"/>
              <a:t>aus</a:t>
            </a:r>
            <a:r>
              <a:rPr lang="de-DE" b="1" dirty="0" smtClean="0"/>
              <a:t>.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Kümmert sich das Produkt </a:t>
            </a:r>
            <a:r>
              <a:rPr lang="de-DE" b="1" dirty="0" smtClean="0">
                <a:solidFill>
                  <a:srgbClr val="FF0000"/>
                </a:solidFill>
              </a:rPr>
              <a:t>darum</a:t>
            </a:r>
            <a:r>
              <a:rPr lang="de-DE" b="1" dirty="0" smtClean="0">
                <a:solidFill>
                  <a:srgbClr val="FF0000"/>
                </a:solidFill>
              </a:rPr>
              <a:t>? </a:t>
            </a:r>
            <a:r>
              <a:rPr lang="de-DE" b="1" dirty="0"/>
              <a:t>Das Produkt kümmert sich </a:t>
            </a:r>
            <a:r>
              <a:rPr lang="de-DE" b="1" dirty="0" smtClean="0">
                <a:solidFill>
                  <a:srgbClr val="FF0000"/>
                </a:solidFill>
              </a:rPr>
              <a:t>darum. </a:t>
            </a: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Ja, das Produkt kümmert sich </a:t>
            </a:r>
            <a:r>
              <a:rPr lang="de-DE" b="1" dirty="0" smtClean="0">
                <a:solidFill>
                  <a:srgbClr val="FF0000"/>
                </a:solidFill>
              </a:rPr>
              <a:t>um ….</a:t>
            </a:r>
          </a:p>
          <a:p>
            <a:pPr marL="0" indent="0">
              <a:buNone/>
            </a:pPr>
            <a:endParaRPr lang="de-D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Ist das Produkt </a:t>
            </a:r>
            <a:r>
              <a:rPr lang="de-DE" b="1" dirty="0" smtClean="0">
                <a:solidFill>
                  <a:srgbClr val="FF0000"/>
                </a:solidFill>
              </a:rPr>
              <a:t>damit</a:t>
            </a:r>
            <a:r>
              <a:rPr lang="de-DE" b="1" dirty="0" smtClean="0"/>
              <a:t> ausgestattet</a:t>
            </a:r>
            <a:r>
              <a:rPr lang="de-DE" b="1" dirty="0"/>
              <a:t>? Das Produkt ist </a:t>
            </a:r>
            <a:r>
              <a:rPr lang="de-DE" b="1" dirty="0" smtClean="0">
                <a:solidFill>
                  <a:srgbClr val="FF0000"/>
                </a:solidFill>
              </a:rPr>
              <a:t>damit </a:t>
            </a:r>
            <a:r>
              <a:rPr lang="de-DE" b="1" dirty="0" smtClean="0"/>
              <a:t>ausgestattet</a:t>
            </a:r>
            <a:r>
              <a:rPr lang="de-DE" b="1" dirty="0"/>
              <a:t>.</a:t>
            </a:r>
          </a:p>
          <a:p>
            <a:pPr marL="0" indent="0">
              <a:buNone/>
            </a:pPr>
            <a:r>
              <a:rPr lang="de-DE" b="1" dirty="0" smtClean="0"/>
              <a:t>Ja</a:t>
            </a:r>
            <a:r>
              <a:rPr lang="de-DE" b="1" dirty="0" smtClean="0"/>
              <a:t>, das Produkt ist </a:t>
            </a:r>
            <a:r>
              <a:rPr lang="de-DE" b="1" dirty="0" smtClean="0">
                <a:solidFill>
                  <a:srgbClr val="FF0000"/>
                </a:solidFill>
              </a:rPr>
              <a:t>mit …</a:t>
            </a:r>
            <a:r>
              <a:rPr lang="de-DE" b="1" dirty="0" smtClean="0"/>
              <a:t> ausgestattet.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114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Wie ist das Produkt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 smtClean="0"/>
              <a:t>problemlos</a:t>
            </a:r>
          </a:p>
          <a:p>
            <a:r>
              <a:rPr lang="de-DE" b="1" dirty="0" smtClean="0"/>
              <a:t>zuverlässig</a:t>
            </a:r>
          </a:p>
          <a:p>
            <a:r>
              <a:rPr lang="de-DE" b="1" dirty="0" smtClean="0"/>
              <a:t>formschön</a:t>
            </a:r>
          </a:p>
          <a:p>
            <a:r>
              <a:rPr lang="de-DE" b="1" dirty="0" smtClean="0"/>
              <a:t>dialogfähig</a:t>
            </a:r>
          </a:p>
          <a:p>
            <a:r>
              <a:rPr lang="de-DE" b="1" dirty="0" smtClean="0"/>
              <a:t>vielseitig</a:t>
            </a:r>
          </a:p>
          <a:p>
            <a:r>
              <a:rPr lang="de-DE" b="1" dirty="0" smtClean="0"/>
              <a:t>präzise</a:t>
            </a:r>
          </a:p>
          <a:p>
            <a:r>
              <a:rPr lang="de-DE" b="1" dirty="0" smtClean="0"/>
              <a:t>geräuscharm</a:t>
            </a:r>
          </a:p>
          <a:p>
            <a:r>
              <a:rPr lang="de-DE" b="1" dirty="0" smtClean="0"/>
              <a:t>umweltfreundlich</a:t>
            </a:r>
          </a:p>
          <a:p>
            <a:r>
              <a:rPr lang="de-DE" b="1" dirty="0" smtClean="0"/>
              <a:t>leistungsfähig</a:t>
            </a:r>
          </a:p>
          <a:p>
            <a:r>
              <a:rPr lang="de-DE" b="1" dirty="0" smtClean="0"/>
              <a:t>wertvoll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5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Produktmerkmale begründen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Konjunktionen </a:t>
            </a:r>
            <a:endParaRPr lang="cs-CZ" b="1" dirty="0" smtClean="0"/>
          </a:p>
          <a:p>
            <a:pPr marL="0" indent="0">
              <a:buNone/>
            </a:pPr>
            <a:endParaRPr lang="de-DE" b="1" dirty="0" smtClean="0"/>
          </a:p>
          <a:p>
            <a:r>
              <a:rPr lang="de-DE" b="1" dirty="0" smtClean="0"/>
              <a:t>weil</a:t>
            </a:r>
            <a:r>
              <a:rPr lang="cs-CZ" b="1" dirty="0" smtClean="0"/>
              <a:t>/protože</a:t>
            </a:r>
            <a:r>
              <a:rPr lang="de-DE" b="1" dirty="0" smtClean="0"/>
              <a:t> 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…,</a:t>
            </a:r>
            <a:r>
              <a:rPr lang="de-DE" dirty="0" smtClean="0">
                <a:solidFill>
                  <a:srgbClr val="FF0000"/>
                </a:solidFill>
              </a:rPr>
              <a:t>weil</a:t>
            </a:r>
            <a:r>
              <a:rPr lang="de-DE" dirty="0" smtClean="0"/>
              <a:t> das Produkt wertvoll </a:t>
            </a:r>
            <a:r>
              <a:rPr lang="de-DE" dirty="0" smtClean="0">
                <a:solidFill>
                  <a:srgbClr val="FF0000"/>
                </a:solidFill>
              </a:rPr>
              <a:t>ist</a:t>
            </a:r>
            <a:r>
              <a:rPr lang="de-DE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…,protože výrobek je hodnotný.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b="1" dirty="0" smtClean="0"/>
              <a:t>denn</a:t>
            </a:r>
            <a:r>
              <a:rPr lang="cs-CZ" b="1" dirty="0" smtClean="0"/>
              <a:t>/neboť </a:t>
            </a:r>
          </a:p>
          <a:p>
            <a:pPr marL="0" indent="0">
              <a:buNone/>
            </a:pPr>
            <a:r>
              <a:rPr lang="cs-CZ" dirty="0" smtClean="0"/>
              <a:t>… ,</a:t>
            </a:r>
            <a:r>
              <a:rPr lang="de-DE" dirty="0" smtClean="0">
                <a:solidFill>
                  <a:srgbClr val="FF0000"/>
                </a:solidFill>
              </a:rPr>
              <a:t>denn</a:t>
            </a:r>
            <a:r>
              <a:rPr lang="de-DE" dirty="0" smtClean="0"/>
              <a:t> das Produkt </a:t>
            </a:r>
            <a:r>
              <a:rPr lang="de-DE" dirty="0" smtClean="0">
                <a:solidFill>
                  <a:srgbClr val="FF0000"/>
                </a:solidFill>
              </a:rPr>
              <a:t>ist</a:t>
            </a:r>
            <a:r>
              <a:rPr lang="de-DE" dirty="0" smtClean="0"/>
              <a:t> wertvoll.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…neboť výrobek je hodnotný.</a:t>
            </a:r>
          </a:p>
          <a:p>
            <a:endParaRPr lang="de-DE" dirty="0" smtClean="0"/>
          </a:p>
          <a:p>
            <a:r>
              <a:rPr lang="de-DE" b="1" dirty="0"/>
              <a:t>deshalb</a:t>
            </a:r>
            <a:r>
              <a:rPr lang="cs-CZ" b="1" dirty="0" smtClean="0"/>
              <a:t>/proto</a:t>
            </a:r>
          </a:p>
          <a:p>
            <a:pPr marL="0" indent="0">
              <a:buNone/>
            </a:pPr>
            <a:r>
              <a:rPr lang="de-DE" dirty="0" smtClean="0"/>
              <a:t>Das Produkt ist </a:t>
            </a:r>
            <a:r>
              <a:rPr lang="de-DE" dirty="0" smtClean="0">
                <a:solidFill>
                  <a:srgbClr val="FF0000"/>
                </a:solidFill>
              </a:rPr>
              <a:t>deshalb</a:t>
            </a:r>
            <a:r>
              <a:rPr lang="de-DE" dirty="0" smtClean="0"/>
              <a:t> wertvoll.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Výrobek je proto hodnotný</a:t>
            </a:r>
            <a:endParaRPr lang="de-DE" dirty="0"/>
          </a:p>
          <a:p>
            <a:r>
              <a:rPr lang="de-DE" b="1" dirty="0" smtClean="0"/>
              <a:t>nämlich</a:t>
            </a:r>
            <a:r>
              <a:rPr lang="cs-CZ" b="1" dirty="0" smtClean="0"/>
              <a:t>/totiž </a:t>
            </a:r>
          </a:p>
          <a:p>
            <a:pPr marL="0" indent="0">
              <a:buNone/>
            </a:pPr>
            <a:r>
              <a:rPr lang="de-DE" dirty="0" smtClean="0"/>
              <a:t>Das Produkt ist </a:t>
            </a:r>
            <a:r>
              <a:rPr lang="de-DE" dirty="0" smtClean="0">
                <a:solidFill>
                  <a:srgbClr val="FF0000"/>
                </a:solidFill>
              </a:rPr>
              <a:t>nämlich</a:t>
            </a:r>
            <a:r>
              <a:rPr lang="de-DE" dirty="0" smtClean="0"/>
              <a:t> wertvoll.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Výrobek je totiž hodnotný.</a:t>
            </a:r>
            <a:endParaRPr lang="de-DE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33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Danke </a:t>
            </a:r>
            <a:r>
              <a:rPr lang="de-DE" b="1" dirty="0"/>
              <a:t>für die Aufmerksamkeit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289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318</Words>
  <Application>Microsoft Office PowerPoint</Application>
  <PresentationFormat>Předvádění na obrazovce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Produkt Schlüsselwörter: Produkt, Produktmerkmale</vt:lpstr>
      <vt:lpstr>Wortschatz</vt:lpstr>
      <vt:lpstr>Merken Sie sich</vt:lpstr>
      <vt:lpstr>Grammatik</vt:lpstr>
      <vt:lpstr>Grammatik</vt:lpstr>
      <vt:lpstr>Wie ist das Produkt?</vt:lpstr>
      <vt:lpstr>Produktmerkmale begründen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31</cp:revision>
  <dcterms:created xsi:type="dcterms:W3CDTF">2019-10-14T07:41:33Z</dcterms:created>
  <dcterms:modified xsi:type="dcterms:W3CDTF">2020-01-22T09:20:44Z</dcterms:modified>
</cp:coreProperties>
</file>